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85" d="100"/>
          <a:sy n="85" d="100"/>
        </p:scale>
        <p:origin x="126" y="13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F9A49E-9F7F-4627-A522-3E9F37AE485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42777AB-A0B6-438D-BCC2-94B8A55419B9}">
      <dgm:prSet phldrT="[Text]"/>
      <dgm:spPr/>
      <dgm:t>
        <a:bodyPr/>
        <a:lstStyle/>
        <a:p>
          <a:r>
            <a:rPr lang="en-US" dirty="0"/>
            <a:t>[GET Request → SpaceX API]</a:t>
          </a:r>
        </a:p>
      </dgm:t>
    </dgm:pt>
    <dgm:pt modelId="{4667FE01-C91A-46C7-9B5C-13DC72423A12}" type="parTrans" cxnId="{C2FF9F1C-E8FB-4865-B7D9-E0B753CED2C0}">
      <dgm:prSet/>
      <dgm:spPr/>
      <dgm:t>
        <a:bodyPr/>
        <a:lstStyle/>
        <a:p>
          <a:endParaRPr lang="en-US"/>
        </a:p>
      </dgm:t>
    </dgm:pt>
    <dgm:pt modelId="{A37D5E25-E757-4053-A4AA-2C6D04C878B0}" type="sibTrans" cxnId="{C2FF9F1C-E8FB-4865-B7D9-E0B753CED2C0}">
      <dgm:prSet/>
      <dgm:spPr/>
      <dgm:t>
        <a:bodyPr/>
        <a:lstStyle/>
        <a:p>
          <a:endParaRPr lang="en-US"/>
        </a:p>
      </dgm:t>
    </dgm:pt>
    <dgm:pt modelId="{EFF1DCEE-C901-4D7E-869C-B2A1CF8F499B}">
      <dgm:prSet phldrT="[Text]"/>
      <dgm:spPr/>
      <dgm:t>
        <a:bodyPr/>
        <a:lstStyle/>
        <a:p>
          <a:r>
            <a:rPr lang="en-US" dirty="0"/>
            <a:t>[Decode JSON → Pandas </a:t>
          </a:r>
          <a:r>
            <a:rPr lang="en-US" dirty="0" err="1"/>
            <a:t>Dataframe</a:t>
          </a:r>
          <a:r>
            <a:rPr lang="en-US" dirty="0"/>
            <a:t>]</a:t>
          </a:r>
        </a:p>
      </dgm:t>
    </dgm:pt>
    <dgm:pt modelId="{BF05BC14-0FF1-4E9A-A9CA-3B47DED289BE}" type="parTrans" cxnId="{5D6280FD-2B3C-4AA0-B677-037074077443}">
      <dgm:prSet/>
      <dgm:spPr/>
      <dgm:t>
        <a:bodyPr/>
        <a:lstStyle/>
        <a:p>
          <a:endParaRPr lang="en-US"/>
        </a:p>
      </dgm:t>
    </dgm:pt>
    <dgm:pt modelId="{AEE12C85-FAE1-4F41-A802-963A57CF33B3}" type="sibTrans" cxnId="{5D6280FD-2B3C-4AA0-B677-037074077443}">
      <dgm:prSet/>
      <dgm:spPr/>
      <dgm:t>
        <a:bodyPr/>
        <a:lstStyle/>
        <a:p>
          <a:endParaRPr lang="en-US"/>
        </a:p>
      </dgm:t>
    </dgm:pt>
    <dgm:pt modelId="{ECF1CF2A-83A6-4946-B628-AD448A26BD8C}">
      <dgm:prSet/>
      <dgm:spPr/>
      <dgm:t>
        <a:bodyPr/>
        <a:lstStyle/>
        <a:p>
          <a:r>
            <a:rPr lang="en-US" dirty="0"/>
            <a:t>[Clean Data]</a:t>
          </a:r>
        </a:p>
      </dgm:t>
    </dgm:pt>
    <dgm:pt modelId="{389894D8-2CD3-40FB-AB5E-E850C6F30C9C}" type="parTrans" cxnId="{D13EF043-FC27-426B-843E-CFAAEDC93A5C}">
      <dgm:prSet/>
      <dgm:spPr/>
      <dgm:t>
        <a:bodyPr/>
        <a:lstStyle/>
        <a:p>
          <a:endParaRPr lang="en-US"/>
        </a:p>
      </dgm:t>
    </dgm:pt>
    <dgm:pt modelId="{C2A12006-ABB9-413D-A6E6-9B13DE46CF99}" type="sibTrans" cxnId="{D13EF043-FC27-426B-843E-CFAAEDC93A5C}">
      <dgm:prSet/>
      <dgm:spPr/>
      <dgm:t>
        <a:bodyPr/>
        <a:lstStyle/>
        <a:p>
          <a:endParaRPr lang="en-US"/>
        </a:p>
      </dgm:t>
    </dgm:pt>
    <dgm:pt modelId="{EBB3D63D-899D-448C-B148-24E07610EE92}">
      <dgm:prSet/>
      <dgm:spPr/>
      <dgm:t>
        <a:bodyPr/>
        <a:lstStyle/>
        <a:p>
          <a:r>
            <a:rPr lang="en-US" dirty="0"/>
            <a:t>[Scrape Wikipedia → Parse HTML Table → Pandas </a:t>
          </a:r>
          <a:r>
            <a:rPr lang="en-US" dirty="0" err="1"/>
            <a:t>Dataframe</a:t>
          </a:r>
          <a:r>
            <a:rPr lang="en-US" dirty="0"/>
            <a:t>]</a:t>
          </a:r>
        </a:p>
      </dgm:t>
    </dgm:pt>
    <dgm:pt modelId="{77CB8A73-C4D6-48C9-95BD-0724B73F53B8}" type="parTrans" cxnId="{2918E773-3D45-45F5-AEA9-7EC714EA775E}">
      <dgm:prSet/>
      <dgm:spPr/>
      <dgm:t>
        <a:bodyPr/>
        <a:lstStyle/>
        <a:p>
          <a:endParaRPr lang="en-US"/>
        </a:p>
      </dgm:t>
    </dgm:pt>
    <dgm:pt modelId="{0287982D-A521-4EB8-A307-C9A77D1BD587}" type="sibTrans" cxnId="{2918E773-3D45-45F5-AEA9-7EC714EA775E}">
      <dgm:prSet/>
      <dgm:spPr/>
      <dgm:t>
        <a:bodyPr/>
        <a:lstStyle/>
        <a:p>
          <a:endParaRPr lang="en-US"/>
        </a:p>
      </dgm:t>
    </dgm:pt>
    <dgm:pt modelId="{4B0F9948-3E69-41F0-A5A0-491DD4861BB0}">
      <dgm:prSet/>
      <dgm:spPr/>
      <dgm:t>
        <a:bodyPr/>
        <a:lstStyle/>
        <a:p>
          <a:r>
            <a:rPr lang="en-US" dirty="0"/>
            <a:t>[Combine Datasets]</a:t>
          </a:r>
        </a:p>
      </dgm:t>
    </dgm:pt>
    <dgm:pt modelId="{0D19E972-68BB-42FC-9BE4-C5279F77D274}" type="parTrans" cxnId="{8DB89390-D163-4151-BC4D-E4EA85D46B75}">
      <dgm:prSet/>
      <dgm:spPr/>
      <dgm:t>
        <a:bodyPr/>
        <a:lstStyle/>
        <a:p>
          <a:endParaRPr lang="en-US"/>
        </a:p>
      </dgm:t>
    </dgm:pt>
    <dgm:pt modelId="{318CD4D1-982C-4DA5-B1EA-53AB2F267E14}" type="sibTrans" cxnId="{8DB89390-D163-4151-BC4D-E4EA85D46B75}">
      <dgm:prSet/>
      <dgm:spPr/>
      <dgm:t>
        <a:bodyPr/>
        <a:lstStyle/>
        <a:p>
          <a:endParaRPr lang="en-US"/>
        </a:p>
      </dgm:t>
    </dgm:pt>
    <dgm:pt modelId="{56516B20-C2E4-45FE-8AD8-19256420DE3D}" type="pres">
      <dgm:prSet presAssocID="{A9F9A49E-9F7F-4627-A522-3E9F37AE485D}" presName="outerComposite" presStyleCnt="0">
        <dgm:presLayoutVars>
          <dgm:chMax val="5"/>
          <dgm:dir/>
          <dgm:resizeHandles val="exact"/>
        </dgm:presLayoutVars>
      </dgm:prSet>
      <dgm:spPr/>
    </dgm:pt>
    <dgm:pt modelId="{20FDABA5-8AD1-4D65-B337-B085BD4FB617}" type="pres">
      <dgm:prSet presAssocID="{A9F9A49E-9F7F-4627-A522-3E9F37AE485D}" presName="dummyMaxCanvas" presStyleCnt="0">
        <dgm:presLayoutVars/>
      </dgm:prSet>
      <dgm:spPr/>
    </dgm:pt>
    <dgm:pt modelId="{B21C67F7-C91F-452E-AB6D-D606B670E897}" type="pres">
      <dgm:prSet presAssocID="{A9F9A49E-9F7F-4627-A522-3E9F37AE485D}" presName="FiveNodes_1" presStyleLbl="node1" presStyleIdx="0" presStyleCnt="5">
        <dgm:presLayoutVars>
          <dgm:bulletEnabled val="1"/>
        </dgm:presLayoutVars>
      </dgm:prSet>
      <dgm:spPr/>
    </dgm:pt>
    <dgm:pt modelId="{581FA5C7-454C-4FAE-858D-7C471F0DC7CD}" type="pres">
      <dgm:prSet presAssocID="{A9F9A49E-9F7F-4627-A522-3E9F37AE485D}" presName="FiveNodes_2" presStyleLbl="node1" presStyleIdx="1" presStyleCnt="5">
        <dgm:presLayoutVars>
          <dgm:bulletEnabled val="1"/>
        </dgm:presLayoutVars>
      </dgm:prSet>
      <dgm:spPr/>
    </dgm:pt>
    <dgm:pt modelId="{7FD0FCD7-0FCA-40C3-BAFD-6D08198D5A4D}" type="pres">
      <dgm:prSet presAssocID="{A9F9A49E-9F7F-4627-A522-3E9F37AE485D}" presName="FiveNodes_3" presStyleLbl="node1" presStyleIdx="2" presStyleCnt="5">
        <dgm:presLayoutVars>
          <dgm:bulletEnabled val="1"/>
        </dgm:presLayoutVars>
      </dgm:prSet>
      <dgm:spPr/>
    </dgm:pt>
    <dgm:pt modelId="{11F1E389-0697-4478-BCCC-727A69C437CA}" type="pres">
      <dgm:prSet presAssocID="{A9F9A49E-9F7F-4627-A522-3E9F37AE485D}" presName="FiveNodes_4" presStyleLbl="node1" presStyleIdx="3" presStyleCnt="5">
        <dgm:presLayoutVars>
          <dgm:bulletEnabled val="1"/>
        </dgm:presLayoutVars>
      </dgm:prSet>
      <dgm:spPr/>
    </dgm:pt>
    <dgm:pt modelId="{72042A3A-9545-4073-B740-8D37591F00A2}" type="pres">
      <dgm:prSet presAssocID="{A9F9A49E-9F7F-4627-A522-3E9F37AE485D}" presName="FiveNodes_5" presStyleLbl="node1" presStyleIdx="4" presStyleCnt="5">
        <dgm:presLayoutVars>
          <dgm:bulletEnabled val="1"/>
        </dgm:presLayoutVars>
      </dgm:prSet>
      <dgm:spPr/>
    </dgm:pt>
    <dgm:pt modelId="{EA50317C-7583-447D-BCBF-A39BCCFB289E}" type="pres">
      <dgm:prSet presAssocID="{A9F9A49E-9F7F-4627-A522-3E9F37AE485D}" presName="FiveConn_1-2" presStyleLbl="fgAccFollowNode1" presStyleIdx="0" presStyleCnt="4">
        <dgm:presLayoutVars>
          <dgm:bulletEnabled val="1"/>
        </dgm:presLayoutVars>
      </dgm:prSet>
      <dgm:spPr/>
    </dgm:pt>
    <dgm:pt modelId="{35D3FE79-2B84-42E8-B4DB-A6DCDE353083}" type="pres">
      <dgm:prSet presAssocID="{A9F9A49E-9F7F-4627-A522-3E9F37AE485D}" presName="FiveConn_2-3" presStyleLbl="fgAccFollowNode1" presStyleIdx="1" presStyleCnt="4">
        <dgm:presLayoutVars>
          <dgm:bulletEnabled val="1"/>
        </dgm:presLayoutVars>
      </dgm:prSet>
      <dgm:spPr/>
    </dgm:pt>
    <dgm:pt modelId="{41E83D49-28D7-4099-887C-217B4A294973}" type="pres">
      <dgm:prSet presAssocID="{A9F9A49E-9F7F-4627-A522-3E9F37AE485D}" presName="FiveConn_3-4" presStyleLbl="fgAccFollowNode1" presStyleIdx="2" presStyleCnt="4">
        <dgm:presLayoutVars>
          <dgm:bulletEnabled val="1"/>
        </dgm:presLayoutVars>
      </dgm:prSet>
      <dgm:spPr/>
    </dgm:pt>
    <dgm:pt modelId="{272FCDEB-7AA2-4A11-9601-ACA739C26306}" type="pres">
      <dgm:prSet presAssocID="{A9F9A49E-9F7F-4627-A522-3E9F37AE485D}" presName="FiveConn_4-5" presStyleLbl="fgAccFollowNode1" presStyleIdx="3" presStyleCnt="4">
        <dgm:presLayoutVars>
          <dgm:bulletEnabled val="1"/>
        </dgm:presLayoutVars>
      </dgm:prSet>
      <dgm:spPr/>
    </dgm:pt>
    <dgm:pt modelId="{4900998B-3835-4BF6-B8A3-08467F9EFB33}" type="pres">
      <dgm:prSet presAssocID="{A9F9A49E-9F7F-4627-A522-3E9F37AE485D}" presName="FiveNodes_1_text" presStyleLbl="node1" presStyleIdx="4" presStyleCnt="5">
        <dgm:presLayoutVars>
          <dgm:bulletEnabled val="1"/>
        </dgm:presLayoutVars>
      </dgm:prSet>
      <dgm:spPr/>
    </dgm:pt>
    <dgm:pt modelId="{7B9B2DBA-411B-470C-BB16-48D8D33B1FAF}" type="pres">
      <dgm:prSet presAssocID="{A9F9A49E-9F7F-4627-A522-3E9F37AE485D}" presName="FiveNodes_2_text" presStyleLbl="node1" presStyleIdx="4" presStyleCnt="5">
        <dgm:presLayoutVars>
          <dgm:bulletEnabled val="1"/>
        </dgm:presLayoutVars>
      </dgm:prSet>
      <dgm:spPr/>
    </dgm:pt>
    <dgm:pt modelId="{E9B981DB-E242-4BF9-8C4C-78180CE22B2B}" type="pres">
      <dgm:prSet presAssocID="{A9F9A49E-9F7F-4627-A522-3E9F37AE485D}" presName="FiveNodes_3_text" presStyleLbl="node1" presStyleIdx="4" presStyleCnt="5">
        <dgm:presLayoutVars>
          <dgm:bulletEnabled val="1"/>
        </dgm:presLayoutVars>
      </dgm:prSet>
      <dgm:spPr/>
    </dgm:pt>
    <dgm:pt modelId="{51BB9417-9045-4644-9739-320ABD91738D}" type="pres">
      <dgm:prSet presAssocID="{A9F9A49E-9F7F-4627-A522-3E9F37AE485D}" presName="FiveNodes_4_text" presStyleLbl="node1" presStyleIdx="4" presStyleCnt="5">
        <dgm:presLayoutVars>
          <dgm:bulletEnabled val="1"/>
        </dgm:presLayoutVars>
      </dgm:prSet>
      <dgm:spPr/>
    </dgm:pt>
    <dgm:pt modelId="{6C5EFD8B-ECD2-4E5A-9699-9D0989AB2E4A}" type="pres">
      <dgm:prSet presAssocID="{A9F9A49E-9F7F-4627-A522-3E9F37AE485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4D08F60E-CB6C-4C6D-8958-3C2B5C5F9B91}" type="presOf" srcId="{E42777AB-A0B6-438D-BCC2-94B8A55419B9}" destId="{4900998B-3835-4BF6-B8A3-08467F9EFB33}" srcOrd="1" destOrd="0" presId="urn:microsoft.com/office/officeart/2005/8/layout/vProcess5"/>
    <dgm:cxn modelId="{C2FF9F1C-E8FB-4865-B7D9-E0B753CED2C0}" srcId="{A9F9A49E-9F7F-4627-A522-3E9F37AE485D}" destId="{E42777AB-A0B6-438D-BCC2-94B8A55419B9}" srcOrd="0" destOrd="0" parTransId="{4667FE01-C91A-46C7-9B5C-13DC72423A12}" sibTransId="{A37D5E25-E757-4053-A4AA-2C6D04C878B0}"/>
    <dgm:cxn modelId="{5591C45F-40B5-49AB-A40A-4347A85E7B24}" type="presOf" srcId="{EFF1DCEE-C901-4D7E-869C-B2A1CF8F499B}" destId="{581FA5C7-454C-4FAE-858D-7C471F0DC7CD}" srcOrd="0" destOrd="0" presId="urn:microsoft.com/office/officeart/2005/8/layout/vProcess5"/>
    <dgm:cxn modelId="{D13EF043-FC27-426B-843E-CFAAEDC93A5C}" srcId="{A9F9A49E-9F7F-4627-A522-3E9F37AE485D}" destId="{ECF1CF2A-83A6-4946-B628-AD448A26BD8C}" srcOrd="2" destOrd="0" parTransId="{389894D8-2CD3-40FB-AB5E-E850C6F30C9C}" sibTransId="{C2A12006-ABB9-413D-A6E6-9B13DE46CF99}"/>
    <dgm:cxn modelId="{2AD36E44-D247-4246-93F4-64E68E699B69}" type="presOf" srcId="{0287982D-A521-4EB8-A307-C9A77D1BD587}" destId="{272FCDEB-7AA2-4A11-9601-ACA739C26306}" srcOrd="0" destOrd="0" presId="urn:microsoft.com/office/officeart/2005/8/layout/vProcess5"/>
    <dgm:cxn modelId="{587E9366-C1BA-40CF-BBEE-B0AA11200BA7}" type="presOf" srcId="{EBB3D63D-899D-448C-B148-24E07610EE92}" destId="{11F1E389-0697-4478-BCCC-727A69C437CA}" srcOrd="0" destOrd="0" presId="urn:microsoft.com/office/officeart/2005/8/layout/vProcess5"/>
    <dgm:cxn modelId="{ED80486D-38DB-40CF-B6AF-A39575CB3C01}" type="presOf" srcId="{A9F9A49E-9F7F-4627-A522-3E9F37AE485D}" destId="{56516B20-C2E4-45FE-8AD8-19256420DE3D}" srcOrd="0" destOrd="0" presId="urn:microsoft.com/office/officeart/2005/8/layout/vProcess5"/>
    <dgm:cxn modelId="{8F362971-F986-4693-B171-51A8E5F7F834}" type="presOf" srcId="{C2A12006-ABB9-413D-A6E6-9B13DE46CF99}" destId="{41E83D49-28D7-4099-887C-217B4A294973}" srcOrd="0" destOrd="0" presId="urn:microsoft.com/office/officeart/2005/8/layout/vProcess5"/>
    <dgm:cxn modelId="{2918E773-3D45-45F5-AEA9-7EC714EA775E}" srcId="{A9F9A49E-9F7F-4627-A522-3E9F37AE485D}" destId="{EBB3D63D-899D-448C-B148-24E07610EE92}" srcOrd="3" destOrd="0" parTransId="{77CB8A73-C4D6-48C9-95BD-0724B73F53B8}" sibTransId="{0287982D-A521-4EB8-A307-C9A77D1BD587}"/>
    <dgm:cxn modelId="{8DB89390-D163-4151-BC4D-E4EA85D46B75}" srcId="{A9F9A49E-9F7F-4627-A522-3E9F37AE485D}" destId="{4B0F9948-3E69-41F0-A5A0-491DD4861BB0}" srcOrd="4" destOrd="0" parTransId="{0D19E972-68BB-42FC-9BE4-C5279F77D274}" sibTransId="{318CD4D1-982C-4DA5-B1EA-53AB2F267E14}"/>
    <dgm:cxn modelId="{CC858597-92E4-49B0-9193-F1B609D49C7D}" type="presOf" srcId="{E42777AB-A0B6-438D-BCC2-94B8A55419B9}" destId="{B21C67F7-C91F-452E-AB6D-D606B670E897}" srcOrd="0" destOrd="0" presId="urn:microsoft.com/office/officeart/2005/8/layout/vProcess5"/>
    <dgm:cxn modelId="{63122AB2-8B07-4F3F-844E-364F6E5E18D2}" type="presOf" srcId="{ECF1CF2A-83A6-4946-B628-AD448A26BD8C}" destId="{7FD0FCD7-0FCA-40C3-BAFD-6D08198D5A4D}" srcOrd="0" destOrd="0" presId="urn:microsoft.com/office/officeart/2005/8/layout/vProcess5"/>
    <dgm:cxn modelId="{FAEE2AB6-3E4A-46B4-9E8D-002186483AD7}" type="presOf" srcId="{EBB3D63D-899D-448C-B148-24E07610EE92}" destId="{51BB9417-9045-4644-9739-320ABD91738D}" srcOrd="1" destOrd="0" presId="urn:microsoft.com/office/officeart/2005/8/layout/vProcess5"/>
    <dgm:cxn modelId="{5FC249B7-8F2C-45B0-9B60-BE1DCE428217}" type="presOf" srcId="{4B0F9948-3E69-41F0-A5A0-491DD4861BB0}" destId="{72042A3A-9545-4073-B740-8D37591F00A2}" srcOrd="0" destOrd="0" presId="urn:microsoft.com/office/officeart/2005/8/layout/vProcess5"/>
    <dgm:cxn modelId="{D078BBC2-31DD-4904-B286-68516F1DA535}" type="presOf" srcId="{AEE12C85-FAE1-4F41-A802-963A57CF33B3}" destId="{35D3FE79-2B84-42E8-B4DB-A6DCDE353083}" srcOrd="0" destOrd="0" presId="urn:microsoft.com/office/officeart/2005/8/layout/vProcess5"/>
    <dgm:cxn modelId="{3D499CD1-305A-40F9-83D8-B7F6494CB097}" type="presOf" srcId="{4B0F9948-3E69-41F0-A5A0-491DD4861BB0}" destId="{6C5EFD8B-ECD2-4E5A-9699-9D0989AB2E4A}" srcOrd="1" destOrd="0" presId="urn:microsoft.com/office/officeart/2005/8/layout/vProcess5"/>
    <dgm:cxn modelId="{1F4601DA-99EF-40A0-BFD1-2D1F01390D93}" type="presOf" srcId="{EFF1DCEE-C901-4D7E-869C-B2A1CF8F499B}" destId="{7B9B2DBA-411B-470C-BB16-48D8D33B1FAF}" srcOrd="1" destOrd="0" presId="urn:microsoft.com/office/officeart/2005/8/layout/vProcess5"/>
    <dgm:cxn modelId="{ADD571E9-AA5D-422C-A5AE-2094A685E206}" type="presOf" srcId="{A37D5E25-E757-4053-A4AA-2C6D04C878B0}" destId="{EA50317C-7583-447D-BCBF-A39BCCFB289E}" srcOrd="0" destOrd="0" presId="urn:microsoft.com/office/officeart/2005/8/layout/vProcess5"/>
    <dgm:cxn modelId="{255149EE-E7B3-4653-B6EB-B7837EBF2CCA}" type="presOf" srcId="{ECF1CF2A-83A6-4946-B628-AD448A26BD8C}" destId="{E9B981DB-E242-4BF9-8C4C-78180CE22B2B}" srcOrd="1" destOrd="0" presId="urn:microsoft.com/office/officeart/2005/8/layout/vProcess5"/>
    <dgm:cxn modelId="{5D6280FD-2B3C-4AA0-B677-037074077443}" srcId="{A9F9A49E-9F7F-4627-A522-3E9F37AE485D}" destId="{EFF1DCEE-C901-4D7E-869C-B2A1CF8F499B}" srcOrd="1" destOrd="0" parTransId="{BF05BC14-0FF1-4E9A-A9CA-3B47DED289BE}" sibTransId="{AEE12C85-FAE1-4F41-A802-963A57CF33B3}"/>
    <dgm:cxn modelId="{F4E50FC8-FC4D-46AC-8529-930FA92CADE5}" type="presParOf" srcId="{56516B20-C2E4-45FE-8AD8-19256420DE3D}" destId="{20FDABA5-8AD1-4D65-B337-B085BD4FB617}" srcOrd="0" destOrd="0" presId="urn:microsoft.com/office/officeart/2005/8/layout/vProcess5"/>
    <dgm:cxn modelId="{E027F383-C7E1-4833-A6F7-D8813ECED146}" type="presParOf" srcId="{56516B20-C2E4-45FE-8AD8-19256420DE3D}" destId="{B21C67F7-C91F-452E-AB6D-D606B670E897}" srcOrd="1" destOrd="0" presId="urn:microsoft.com/office/officeart/2005/8/layout/vProcess5"/>
    <dgm:cxn modelId="{83C818F8-57C1-4101-B4E0-1A8487A61F0E}" type="presParOf" srcId="{56516B20-C2E4-45FE-8AD8-19256420DE3D}" destId="{581FA5C7-454C-4FAE-858D-7C471F0DC7CD}" srcOrd="2" destOrd="0" presId="urn:microsoft.com/office/officeart/2005/8/layout/vProcess5"/>
    <dgm:cxn modelId="{355C5B42-40CA-4EDC-9DD9-AE43AE471589}" type="presParOf" srcId="{56516B20-C2E4-45FE-8AD8-19256420DE3D}" destId="{7FD0FCD7-0FCA-40C3-BAFD-6D08198D5A4D}" srcOrd="3" destOrd="0" presId="urn:microsoft.com/office/officeart/2005/8/layout/vProcess5"/>
    <dgm:cxn modelId="{6D48AFDB-C047-464B-AB24-AB0DBCCABEE4}" type="presParOf" srcId="{56516B20-C2E4-45FE-8AD8-19256420DE3D}" destId="{11F1E389-0697-4478-BCCC-727A69C437CA}" srcOrd="4" destOrd="0" presId="urn:microsoft.com/office/officeart/2005/8/layout/vProcess5"/>
    <dgm:cxn modelId="{30C17190-F0E6-4736-ACF8-DA078A6AF521}" type="presParOf" srcId="{56516B20-C2E4-45FE-8AD8-19256420DE3D}" destId="{72042A3A-9545-4073-B740-8D37591F00A2}" srcOrd="5" destOrd="0" presId="urn:microsoft.com/office/officeart/2005/8/layout/vProcess5"/>
    <dgm:cxn modelId="{2B3D377D-658B-4C43-8A0A-BC9053C23BCB}" type="presParOf" srcId="{56516B20-C2E4-45FE-8AD8-19256420DE3D}" destId="{EA50317C-7583-447D-BCBF-A39BCCFB289E}" srcOrd="6" destOrd="0" presId="urn:microsoft.com/office/officeart/2005/8/layout/vProcess5"/>
    <dgm:cxn modelId="{4E932DF8-94A6-4F37-A5DD-676D2E6878A6}" type="presParOf" srcId="{56516B20-C2E4-45FE-8AD8-19256420DE3D}" destId="{35D3FE79-2B84-42E8-B4DB-A6DCDE353083}" srcOrd="7" destOrd="0" presId="urn:microsoft.com/office/officeart/2005/8/layout/vProcess5"/>
    <dgm:cxn modelId="{9959BDE6-AEBF-41CB-A8A3-C01B32B59148}" type="presParOf" srcId="{56516B20-C2E4-45FE-8AD8-19256420DE3D}" destId="{41E83D49-28D7-4099-887C-217B4A294973}" srcOrd="8" destOrd="0" presId="urn:microsoft.com/office/officeart/2005/8/layout/vProcess5"/>
    <dgm:cxn modelId="{66AA494B-CE42-4794-9155-75A69E3BD2A1}" type="presParOf" srcId="{56516B20-C2E4-45FE-8AD8-19256420DE3D}" destId="{272FCDEB-7AA2-4A11-9601-ACA739C26306}" srcOrd="9" destOrd="0" presId="urn:microsoft.com/office/officeart/2005/8/layout/vProcess5"/>
    <dgm:cxn modelId="{0298FA3E-3630-4809-B6B0-4BC8E6033DD2}" type="presParOf" srcId="{56516B20-C2E4-45FE-8AD8-19256420DE3D}" destId="{4900998B-3835-4BF6-B8A3-08467F9EFB33}" srcOrd="10" destOrd="0" presId="urn:microsoft.com/office/officeart/2005/8/layout/vProcess5"/>
    <dgm:cxn modelId="{DCBEA57E-6041-4989-8EA6-5726DD41E1C1}" type="presParOf" srcId="{56516B20-C2E4-45FE-8AD8-19256420DE3D}" destId="{7B9B2DBA-411B-470C-BB16-48D8D33B1FAF}" srcOrd="11" destOrd="0" presId="urn:microsoft.com/office/officeart/2005/8/layout/vProcess5"/>
    <dgm:cxn modelId="{8DFEFDD6-A2DF-4227-97A5-EAB6166ED63D}" type="presParOf" srcId="{56516B20-C2E4-45FE-8AD8-19256420DE3D}" destId="{E9B981DB-E242-4BF9-8C4C-78180CE22B2B}" srcOrd="12" destOrd="0" presId="urn:microsoft.com/office/officeart/2005/8/layout/vProcess5"/>
    <dgm:cxn modelId="{B52AD3BE-1178-4827-A740-5A074B7F1AC1}" type="presParOf" srcId="{56516B20-C2E4-45FE-8AD8-19256420DE3D}" destId="{51BB9417-9045-4644-9739-320ABD91738D}" srcOrd="13" destOrd="0" presId="urn:microsoft.com/office/officeart/2005/8/layout/vProcess5"/>
    <dgm:cxn modelId="{F64DB758-5424-4CC7-AD76-A6A2E2D00DA5}" type="presParOf" srcId="{56516B20-C2E4-45FE-8AD8-19256420DE3D}" destId="{6C5EFD8B-ECD2-4E5A-9699-9D0989AB2E4A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C44A42-9DB1-4443-B31C-5C4E30287BD4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2CF1BB-ADA6-466F-B5BB-51770BAB4F6A}">
      <dgm:prSet phldrT="[Text]"/>
      <dgm:spPr/>
      <dgm:t>
        <a:bodyPr/>
        <a:lstStyle/>
        <a:p>
          <a:r>
            <a:rPr lang="en-US" b="1" i="0" dirty="0"/>
            <a:t>Request API and Parse SpaceX Launch Data</a:t>
          </a:r>
          <a:endParaRPr lang="en-US" dirty="0"/>
        </a:p>
      </dgm:t>
    </dgm:pt>
    <dgm:pt modelId="{1EF2A36C-2473-4546-B0A3-BB2A36BF91EB}" type="parTrans" cxnId="{6CCC8A9C-68CE-42F0-AA26-9879B1DEF379}">
      <dgm:prSet/>
      <dgm:spPr/>
      <dgm:t>
        <a:bodyPr/>
        <a:lstStyle/>
        <a:p>
          <a:endParaRPr lang="en-US"/>
        </a:p>
      </dgm:t>
    </dgm:pt>
    <dgm:pt modelId="{E1C4AEA7-4E30-49BC-B7D2-7505631DBC3C}" type="sibTrans" cxnId="{6CCC8A9C-68CE-42F0-AA26-9879B1DEF379}">
      <dgm:prSet/>
      <dgm:spPr/>
      <dgm:t>
        <a:bodyPr/>
        <a:lstStyle/>
        <a:p>
          <a:endParaRPr lang="en-US"/>
        </a:p>
      </dgm:t>
    </dgm:pt>
    <dgm:pt modelId="{C4E5442B-CD98-49C8-A169-634901AFB5B9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Send a GET request to the SpaceX API.</a:t>
          </a:r>
          <a:endParaRPr lang="en-US" dirty="0"/>
        </a:p>
      </dgm:t>
    </dgm:pt>
    <dgm:pt modelId="{32BFB852-3130-46D7-B306-67A6BDEE3C95}" type="parTrans" cxnId="{197B2F28-2209-4842-9985-BAAD24D4B932}">
      <dgm:prSet/>
      <dgm:spPr/>
      <dgm:t>
        <a:bodyPr/>
        <a:lstStyle/>
        <a:p>
          <a:endParaRPr lang="en-US"/>
        </a:p>
      </dgm:t>
    </dgm:pt>
    <dgm:pt modelId="{7E08881C-4903-4226-B0DE-5261A798D517}" type="sibTrans" cxnId="{197B2F28-2209-4842-9985-BAAD24D4B932}">
      <dgm:prSet/>
      <dgm:spPr/>
      <dgm:t>
        <a:bodyPr/>
        <a:lstStyle/>
        <a:p>
          <a:endParaRPr lang="en-US"/>
        </a:p>
      </dgm:t>
    </dgm:pt>
    <dgm:pt modelId="{CA5C8AB8-863E-484C-A553-21C755008B0A}">
      <dgm:prSet phldrT="[Text]"/>
      <dgm:spPr/>
      <dgm:t>
        <a:bodyPr/>
        <a:lstStyle/>
        <a:p>
          <a:r>
            <a:rPr lang="en-US" b="1" i="0" dirty="0"/>
            <a:t>Filter Data for Falcon 9 Launches</a:t>
          </a:r>
          <a:endParaRPr lang="en-US" dirty="0"/>
        </a:p>
      </dgm:t>
    </dgm:pt>
    <dgm:pt modelId="{BB8A25B2-97D9-4F0D-8AAC-CBC125D6AFB6}" type="parTrans" cxnId="{D1215512-D3EE-483D-B833-8FBFEC629315}">
      <dgm:prSet/>
      <dgm:spPr/>
      <dgm:t>
        <a:bodyPr/>
        <a:lstStyle/>
        <a:p>
          <a:endParaRPr lang="en-US"/>
        </a:p>
      </dgm:t>
    </dgm:pt>
    <dgm:pt modelId="{76980D97-0706-45A9-AF24-378061F6435F}" type="sibTrans" cxnId="{D1215512-D3EE-483D-B833-8FBFEC629315}">
      <dgm:prSet/>
      <dgm:spPr/>
      <dgm:t>
        <a:bodyPr/>
        <a:lstStyle/>
        <a:p>
          <a:endParaRPr lang="en-US"/>
        </a:p>
      </dgm:t>
    </dgm:pt>
    <dgm:pt modelId="{B1097086-6084-4871-BECB-A459E035DCED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Extract and filter the dataset to include only Falcon 9 launches.</a:t>
          </a:r>
          <a:endParaRPr lang="en-US" dirty="0"/>
        </a:p>
      </dgm:t>
    </dgm:pt>
    <dgm:pt modelId="{4AD2B8A0-9E70-446B-BDC1-3222C3FF353E}" type="parTrans" cxnId="{936F0E10-B40C-4C57-AEB9-A3D6F1CA3984}">
      <dgm:prSet/>
      <dgm:spPr/>
      <dgm:t>
        <a:bodyPr/>
        <a:lstStyle/>
        <a:p>
          <a:endParaRPr lang="en-US"/>
        </a:p>
      </dgm:t>
    </dgm:pt>
    <dgm:pt modelId="{CB5DA489-76A7-4A68-A37A-715879FCDD17}" type="sibTrans" cxnId="{936F0E10-B40C-4C57-AEB9-A3D6F1CA3984}">
      <dgm:prSet/>
      <dgm:spPr/>
      <dgm:t>
        <a:bodyPr/>
        <a:lstStyle/>
        <a:p>
          <a:endParaRPr lang="en-US"/>
        </a:p>
      </dgm:t>
    </dgm:pt>
    <dgm:pt modelId="{9F604263-3CD5-4FDC-BF49-1ABCE1D829FF}">
      <dgm:prSet phldrT="[Text]"/>
      <dgm:spPr/>
      <dgm:t>
        <a:bodyPr/>
        <a:lstStyle/>
        <a:p>
          <a:r>
            <a:rPr lang="en-US" b="1" i="0" dirty="0"/>
            <a:t>Handle Missing Values</a:t>
          </a:r>
          <a:endParaRPr lang="en-US" dirty="0"/>
        </a:p>
      </dgm:t>
    </dgm:pt>
    <dgm:pt modelId="{BE5D1FDD-0161-4BD7-BCFE-3D6F17CF2C8B}" type="parTrans" cxnId="{E2AD2E7E-A35C-4E38-AD8D-CCAA6EA7962B}">
      <dgm:prSet/>
      <dgm:spPr/>
      <dgm:t>
        <a:bodyPr/>
        <a:lstStyle/>
        <a:p>
          <a:endParaRPr lang="en-US"/>
        </a:p>
      </dgm:t>
    </dgm:pt>
    <dgm:pt modelId="{AEFACC31-810F-49E5-9821-1E05AA95A92E}" type="sibTrans" cxnId="{E2AD2E7E-A35C-4E38-AD8D-CCAA6EA7962B}">
      <dgm:prSet/>
      <dgm:spPr/>
      <dgm:t>
        <a:bodyPr/>
        <a:lstStyle/>
        <a:p>
          <a:endParaRPr lang="en-US"/>
        </a:p>
      </dgm:t>
    </dgm:pt>
    <dgm:pt modelId="{B52B5EA6-F9D7-4108-802E-85FB09ED2AE8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Identify and address missing or incomplete data points in the filtered dataset.</a:t>
          </a:r>
          <a:endParaRPr lang="en-US" dirty="0"/>
        </a:p>
      </dgm:t>
    </dgm:pt>
    <dgm:pt modelId="{080B442D-D098-4886-9C35-4318AA2A0750}" type="parTrans" cxnId="{96E6EA3D-EE3C-44FF-927D-5A9825A14CC9}">
      <dgm:prSet/>
      <dgm:spPr/>
      <dgm:t>
        <a:bodyPr/>
        <a:lstStyle/>
        <a:p>
          <a:endParaRPr lang="en-US"/>
        </a:p>
      </dgm:t>
    </dgm:pt>
    <dgm:pt modelId="{251E9F5D-7BD7-4026-9798-D4B0049C37B0}" type="sibTrans" cxnId="{96E6EA3D-EE3C-44FF-927D-5A9825A14CC9}">
      <dgm:prSet/>
      <dgm:spPr/>
      <dgm:t>
        <a:bodyPr/>
        <a:lstStyle/>
        <a:p>
          <a:endParaRPr lang="en-US"/>
        </a:p>
      </dgm:t>
    </dgm:pt>
    <dgm:pt modelId="{1D9D1D53-3051-4572-9923-31BC03DF773F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/>
            <a:t>Parse and load the retrieved launch data into a structured format.</a:t>
          </a:r>
        </a:p>
      </dgm:t>
    </dgm:pt>
    <dgm:pt modelId="{A67C3C72-EBE3-4FF6-8415-839531B3E7F3}" type="parTrans" cxnId="{19AD4E9F-93FC-4FA5-B8F3-18392BE875F8}">
      <dgm:prSet/>
      <dgm:spPr/>
      <dgm:t>
        <a:bodyPr/>
        <a:lstStyle/>
        <a:p>
          <a:endParaRPr lang="en-US"/>
        </a:p>
      </dgm:t>
    </dgm:pt>
    <dgm:pt modelId="{59998550-327B-4328-8514-C22FF3AAAE78}" type="sibTrans" cxnId="{19AD4E9F-93FC-4FA5-B8F3-18392BE875F8}">
      <dgm:prSet/>
      <dgm:spPr/>
      <dgm:t>
        <a:bodyPr/>
        <a:lstStyle/>
        <a:p>
          <a:endParaRPr lang="en-US"/>
        </a:p>
      </dgm:t>
    </dgm:pt>
    <dgm:pt modelId="{29473CCD-3F01-4754-B331-092C020F4F6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/>
            <a:t>Apply appropriate methods (e.g., imputation, removal) to ensure data quality.</a:t>
          </a:r>
        </a:p>
      </dgm:t>
    </dgm:pt>
    <dgm:pt modelId="{030A452F-118B-41F1-A01B-208977EA2D9E}" type="parTrans" cxnId="{02306923-2637-4C38-BEA3-53B82AF62C4C}">
      <dgm:prSet/>
      <dgm:spPr/>
      <dgm:t>
        <a:bodyPr/>
        <a:lstStyle/>
        <a:p>
          <a:endParaRPr lang="en-US"/>
        </a:p>
      </dgm:t>
    </dgm:pt>
    <dgm:pt modelId="{804721DE-EBD6-4B46-98F5-8F603F7BE550}" type="sibTrans" cxnId="{02306923-2637-4C38-BEA3-53B82AF62C4C}">
      <dgm:prSet/>
      <dgm:spPr/>
      <dgm:t>
        <a:bodyPr/>
        <a:lstStyle/>
        <a:p>
          <a:endParaRPr lang="en-US"/>
        </a:p>
      </dgm:t>
    </dgm:pt>
    <dgm:pt modelId="{E8119684-456D-4296-928C-FC9494C1A12E}" type="pres">
      <dgm:prSet presAssocID="{8BC44A42-9DB1-4443-B31C-5C4E30287BD4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FC6B93C0-77AC-48C0-A4C3-6E5626804012}" type="pres">
      <dgm:prSet presAssocID="{332CF1BB-ADA6-466F-B5BB-51770BAB4F6A}" presName="Accent1" presStyleCnt="0"/>
      <dgm:spPr/>
    </dgm:pt>
    <dgm:pt modelId="{D44A372B-58B7-4742-B14E-82B9A44EEAE3}" type="pres">
      <dgm:prSet presAssocID="{332CF1BB-ADA6-466F-B5BB-51770BAB4F6A}" presName="Accent" presStyleLbl="node1" presStyleIdx="0" presStyleCnt="3"/>
      <dgm:spPr/>
    </dgm:pt>
    <dgm:pt modelId="{1C2E9972-8DD4-4209-ABA9-9F3E3459242D}" type="pres">
      <dgm:prSet presAssocID="{332CF1BB-ADA6-466F-B5BB-51770BAB4F6A}" presName="Child1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D189D226-078E-4F34-BF75-8484A613FA87}" type="pres">
      <dgm:prSet presAssocID="{332CF1BB-ADA6-466F-B5BB-51770BAB4F6A}" presName="Parent1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27F38448-181E-4760-8877-921D5C46E7E5}" type="pres">
      <dgm:prSet presAssocID="{CA5C8AB8-863E-484C-A553-21C755008B0A}" presName="Accent2" presStyleCnt="0"/>
      <dgm:spPr/>
    </dgm:pt>
    <dgm:pt modelId="{0AE84AC6-1003-4972-9650-2193209A0022}" type="pres">
      <dgm:prSet presAssocID="{CA5C8AB8-863E-484C-A553-21C755008B0A}" presName="Accent" presStyleLbl="node1" presStyleIdx="1" presStyleCnt="3"/>
      <dgm:spPr/>
    </dgm:pt>
    <dgm:pt modelId="{C617C9B2-41A3-4710-9911-BDF1B5B4B1DE}" type="pres">
      <dgm:prSet presAssocID="{CA5C8AB8-863E-484C-A553-21C755008B0A}" presName="Child2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56029E09-016B-4796-B8FE-B7419F348F04}" type="pres">
      <dgm:prSet presAssocID="{CA5C8AB8-863E-484C-A553-21C755008B0A}" presName="Parent2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1417270C-D570-475A-81B7-9269F1AC33FA}" type="pres">
      <dgm:prSet presAssocID="{9F604263-3CD5-4FDC-BF49-1ABCE1D829FF}" presName="Accent3" presStyleCnt="0"/>
      <dgm:spPr/>
    </dgm:pt>
    <dgm:pt modelId="{8D9C57F5-A0D9-473E-8C4F-C743D846FAA6}" type="pres">
      <dgm:prSet presAssocID="{9F604263-3CD5-4FDC-BF49-1ABCE1D829FF}" presName="Accent" presStyleLbl="node1" presStyleIdx="2" presStyleCnt="3"/>
      <dgm:spPr/>
    </dgm:pt>
    <dgm:pt modelId="{0F710A89-5129-4D86-ACE9-D7B3C42C382E}" type="pres">
      <dgm:prSet presAssocID="{9F604263-3CD5-4FDC-BF49-1ABCE1D829FF}" presName="Child3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FAC85F55-B89C-4947-AE0B-F14F13F2FF55}" type="pres">
      <dgm:prSet presAssocID="{9F604263-3CD5-4FDC-BF49-1ABCE1D829FF}" presName="Parent3" presStyleLbl="revTx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936F0E10-B40C-4C57-AEB9-A3D6F1CA3984}" srcId="{CA5C8AB8-863E-484C-A553-21C755008B0A}" destId="{B1097086-6084-4871-BECB-A459E035DCED}" srcOrd="0" destOrd="0" parTransId="{4AD2B8A0-9E70-446B-BDC1-3222C3FF353E}" sibTransId="{CB5DA489-76A7-4A68-A37A-715879FCDD17}"/>
    <dgm:cxn modelId="{D1215512-D3EE-483D-B833-8FBFEC629315}" srcId="{8BC44A42-9DB1-4443-B31C-5C4E30287BD4}" destId="{CA5C8AB8-863E-484C-A553-21C755008B0A}" srcOrd="1" destOrd="0" parTransId="{BB8A25B2-97D9-4F0D-8AAC-CBC125D6AFB6}" sibTransId="{76980D97-0706-45A9-AF24-378061F6435F}"/>
    <dgm:cxn modelId="{714A5E1D-060C-4C33-BDB4-A1BF2E86FB6E}" type="presOf" srcId="{332CF1BB-ADA6-466F-B5BB-51770BAB4F6A}" destId="{D189D226-078E-4F34-BF75-8484A613FA87}" srcOrd="0" destOrd="0" presId="urn:microsoft.com/office/officeart/2009/layout/CircleArrowProcess"/>
    <dgm:cxn modelId="{02306923-2637-4C38-BEA3-53B82AF62C4C}" srcId="{9F604263-3CD5-4FDC-BF49-1ABCE1D829FF}" destId="{29473CCD-3F01-4754-B331-092C020F4F6B}" srcOrd="1" destOrd="0" parTransId="{030A452F-118B-41F1-A01B-208977EA2D9E}" sibTransId="{804721DE-EBD6-4B46-98F5-8F603F7BE550}"/>
    <dgm:cxn modelId="{197B2F28-2209-4842-9985-BAAD24D4B932}" srcId="{332CF1BB-ADA6-466F-B5BB-51770BAB4F6A}" destId="{C4E5442B-CD98-49C8-A169-634901AFB5B9}" srcOrd="0" destOrd="0" parTransId="{32BFB852-3130-46D7-B306-67A6BDEE3C95}" sibTransId="{7E08881C-4903-4226-B0DE-5261A798D517}"/>
    <dgm:cxn modelId="{43A68232-D20A-4ADD-9B5F-9D6169C3D561}" type="presOf" srcId="{B52B5EA6-F9D7-4108-802E-85FB09ED2AE8}" destId="{0F710A89-5129-4D86-ACE9-D7B3C42C382E}" srcOrd="0" destOrd="0" presId="urn:microsoft.com/office/officeart/2009/layout/CircleArrowProcess"/>
    <dgm:cxn modelId="{96E6EA3D-EE3C-44FF-927D-5A9825A14CC9}" srcId="{9F604263-3CD5-4FDC-BF49-1ABCE1D829FF}" destId="{B52B5EA6-F9D7-4108-802E-85FB09ED2AE8}" srcOrd="0" destOrd="0" parTransId="{080B442D-D098-4886-9C35-4318AA2A0750}" sibTransId="{251E9F5D-7BD7-4026-9798-D4B0049C37B0}"/>
    <dgm:cxn modelId="{DED4DA42-C06A-4ADB-ABBC-37E046885676}" type="presOf" srcId="{CA5C8AB8-863E-484C-A553-21C755008B0A}" destId="{56029E09-016B-4796-B8FE-B7419F348F04}" srcOrd="0" destOrd="0" presId="urn:microsoft.com/office/officeart/2009/layout/CircleArrowProcess"/>
    <dgm:cxn modelId="{FEEE6A55-6DE8-4865-9DA0-176156B2B285}" type="presOf" srcId="{C4E5442B-CD98-49C8-A169-634901AFB5B9}" destId="{1C2E9972-8DD4-4209-ABA9-9F3E3459242D}" srcOrd="0" destOrd="0" presId="urn:microsoft.com/office/officeart/2009/layout/CircleArrowProcess"/>
    <dgm:cxn modelId="{E2AD2E7E-A35C-4E38-AD8D-CCAA6EA7962B}" srcId="{8BC44A42-9DB1-4443-B31C-5C4E30287BD4}" destId="{9F604263-3CD5-4FDC-BF49-1ABCE1D829FF}" srcOrd="2" destOrd="0" parTransId="{BE5D1FDD-0161-4BD7-BCFE-3D6F17CF2C8B}" sibTransId="{AEFACC31-810F-49E5-9821-1E05AA95A92E}"/>
    <dgm:cxn modelId="{4D828280-7FD8-4775-85D6-AD7CEE0B6CD3}" type="presOf" srcId="{8BC44A42-9DB1-4443-B31C-5C4E30287BD4}" destId="{E8119684-456D-4296-928C-FC9494C1A12E}" srcOrd="0" destOrd="0" presId="urn:microsoft.com/office/officeart/2009/layout/CircleArrowProcess"/>
    <dgm:cxn modelId="{C47B8A99-25DC-40FB-8F55-A28359E08206}" type="presOf" srcId="{29473CCD-3F01-4754-B331-092C020F4F6B}" destId="{0F710A89-5129-4D86-ACE9-D7B3C42C382E}" srcOrd="0" destOrd="1" presId="urn:microsoft.com/office/officeart/2009/layout/CircleArrowProcess"/>
    <dgm:cxn modelId="{6CCC8A9C-68CE-42F0-AA26-9879B1DEF379}" srcId="{8BC44A42-9DB1-4443-B31C-5C4E30287BD4}" destId="{332CF1BB-ADA6-466F-B5BB-51770BAB4F6A}" srcOrd="0" destOrd="0" parTransId="{1EF2A36C-2473-4546-B0A3-BB2A36BF91EB}" sibTransId="{E1C4AEA7-4E30-49BC-B7D2-7505631DBC3C}"/>
    <dgm:cxn modelId="{9835C29D-296D-4899-BDA0-8AD1E7DE613D}" type="presOf" srcId="{B1097086-6084-4871-BECB-A459E035DCED}" destId="{C617C9B2-41A3-4710-9911-BDF1B5B4B1DE}" srcOrd="0" destOrd="0" presId="urn:microsoft.com/office/officeart/2009/layout/CircleArrowProcess"/>
    <dgm:cxn modelId="{19AD4E9F-93FC-4FA5-B8F3-18392BE875F8}" srcId="{332CF1BB-ADA6-466F-B5BB-51770BAB4F6A}" destId="{1D9D1D53-3051-4572-9923-31BC03DF773F}" srcOrd="1" destOrd="0" parTransId="{A67C3C72-EBE3-4FF6-8415-839531B3E7F3}" sibTransId="{59998550-327B-4328-8514-C22FF3AAAE78}"/>
    <dgm:cxn modelId="{909AEDD3-788B-4870-8E60-72DC43F0E315}" type="presOf" srcId="{1D9D1D53-3051-4572-9923-31BC03DF773F}" destId="{1C2E9972-8DD4-4209-ABA9-9F3E3459242D}" srcOrd="0" destOrd="1" presId="urn:microsoft.com/office/officeart/2009/layout/CircleArrowProcess"/>
    <dgm:cxn modelId="{D6B285EF-3BB8-4F3E-9757-13CB435C4320}" type="presOf" srcId="{9F604263-3CD5-4FDC-BF49-1ABCE1D829FF}" destId="{FAC85F55-B89C-4947-AE0B-F14F13F2FF55}" srcOrd="0" destOrd="0" presId="urn:microsoft.com/office/officeart/2009/layout/CircleArrowProcess"/>
    <dgm:cxn modelId="{D7E4FBE5-C6D0-46C8-A2C2-393778FF635D}" type="presParOf" srcId="{E8119684-456D-4296-928C-FC9494C1A12E}" destId="{FC6B93C0-77AC-48C0-A4C3-6E5626804012}" srcOrd="0" destOrd="0" presId="urn:microsoft.com/office/officeart/2009/layout/CircleArrowProcess"/>
    <dgm:cxn modelId="{72B6CC24-210D-4777-805D-5C062051ED45}" type="presParOf" srcId="{FC6B93C0-77AC-48C0-A4C3-6E5626804012}" destId="{D44A372B-58B7-4742-B14E-82B9A44EEAE3}" srcOrd="0" destOrd="0" presId="urn:microsoft.com/office/officeart/2009/layout/CircleArrowProcess"/>
    <dgm:cxn modelId="{7C190668-E4B0-4ED5-BDDC-029FFD8AF8F0}" type="presParOf" srcId="{E8119684-456D-4296-928C-FC9494C1A12E}" destId="{1C2E9972-8DD4-4209-ABA9-9F3E3459242D}" srcOrd="1" destOrd="0" presId="urn:microsoft.com/office/officeart/2009/layout/CircleArrowProcess"/>
    <dgm:cxn modelId="{39F817F0-890D-4B2E-8A2C-723A2297AD98}" type="presParOf" srcId="{E8119684-456D-4296-928C-FC9494C1A12E}" destId="{D189D226-078E-4F34-BF75-8484A613FA87}" srcOrd="2" destOrd="0" presId="urn:microsoft.com/office/officeart/2009/layout/CircleArrowProcess"/>
    <dgm:cxn modelId="{C79FBF10-02A8-4E1F-A42A-CBDD3112FD76}" type="presParOf" srcId="{E8119684-456D-4296-928C-FC9494C1A12E}" destId="{27F38448-181E-4760-8877-921D5C46E7E5}" srcOrd="3" destOrd="0" presId="urn:microsoft.com/office/officeart/2009/layout/CircleArrowProcess"/>
    <dgm:cxn modelId="{EF2EBD6B-8F01-4010-BFA8-6B723D594503}" type="presParOf" srcId="{27F38448-181E-4760-8877-921D5C46E7E5}" destId="{0AE84AC6-1003-4972-9650-2193209A0022}" srcOrd="0" destOrd="0" presId="urn:microsoft.com/office/officeart/2009/layout/CircleArrowProcess"/>
    <dgm:cxn modelId="{32B4B703-7985-4592-BCD1-B4DF47BA0993}" type="presParOf" srcId="{E8119684-456D-4296-928C-FC9494C1A12E}" destId="{C617C9B2-41A3-4710-9911-BDF1B5B4B1DE}" srcOrd="4" destOrd="0" presId="urn:microsoft.com/office/officeart/2009/layout/CircleArrowProcess"/>
    <dgm:cxn modelId="{99629750-C3AA-45F8-ABF4-9C1F61E7C49E}" type="presParOf" srcId="{E8119684-456D-4296-928C-FC9494C1A12E}" destId="{56029E09-016B-4796-B8FE-B7419F348F04}" srcOrd="5" destOrd="0" presId="urn:microsoft.com/office/officeart/2009/layout/CircleArrowProcess"/>
    <dgm:cxn modelId="{8D668079-EDAA-4645-B1A1-0F651126A82C}" type="presParOf" srcId="{E8119684-456D-4296-928C-FC9494C1A12E}" destId="{1417270C-D570-475A-81B7-9269F1AC33FA}" srcOrd="6" destOrd="0" presId="urn:microsoft.com/office/officeart/2009/layout/CircleArrowProcess"/>
    <dgm:cxn modelId="{025DA9B6-4F9E-4042-9DFB-82935B79ACDB}" type="presParOf" srcId="{1417270C-D570-475A-81B7-9269F1AC33FA}" destId="{8D9C57F5-A0D9-473E-8C4F-C743D846FAA6}" srcOrd="0" destOrd="0" presId="urn:microsoft.com/office/officeart/2009/layout/CircleArrowProcess"/>
    <dgm:cxn modelId="{01378629-BB31-4C82-9327-65D3F3CBD254}" type="presParOf" srcId="{E8119684-456D-4296-928C-FC9494C1A12E}" destId="{0F710A89-5129-4D86-ACE9-D7B3C42C382E}" srcOrd="7" destOrd="0" presId="urn:microsoft.com/office/officeart/2009/layout/CircleArrowProcess"/>
    <dgm:cxn modelId="{704C4EB5-66F1-4378-A3FE-2F5158FFD7A4}" type="presParOf" srcId="{E8119684-456D-4296-928C-FC9494C1A12E}" destId="{FAC85F55-B89C-4947-AE0B-F14F13F2FF55}" srcOrd="8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C44A42-9DB1-4443-B31C-5C4E30287BD4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2CF1BB-ADA6-466F-B5BB-51770BAB4F6A}">
      <dgm:prSet phldrT="[Text]"/>
      <dgm:spPr/>
      <dgm:t>
        <a:bodyPr/>
        <a:lstStyle/>
        <a:p>
          <a:r>
            <a:rPr lang="en-US" b="1" i="0" dirty="0"/>
            <a:t>Send a request to the Falcon 9 Launch Wikipedia page.</a:t>
          </a:r>
          <a:endParaRPr lang="en-US" dirty="0"/>
        </a:p>
      </dgm:t>
    </dgm:pt>
    <dgm:pt modelId="{1EF2A36C-2473-4546-B0A3-BB2A36BF91EB}" type="parTrans" cxnId="{6CCC8A9C-68CE-42F0-AA26-9879B1DEF379}">
      <dgm:prSet/>
      <dgm:spPr/>
      <dgm:t>
        <a:bodyPr/>
        <a:lstStyle/>
        <a:p>
          <a:endParaRPr lang="en-US"/>
        </a:p>
      </dgm:t>
    </dgm:pt>
    <dgm:pt modelId="{E1C4AEA7-4E30-49BC-B7D2-7505631DBC3C}" type="sibTrans" cxnId="{6CCC8A9C-68CE-42F0-AA26-9879B1DEF379}">
      <dgm:prSet/>
      <dgm:spPr/>
      <dgm:t>
        <a:bodyPr/>
        <a:lstStyle/>
        <a:p>
          <a:endParaRPr lang="en-US"/>
        </a:p>
      </dgm:t>
    </dgm:pt>
    <dgm:pt modelId="{CA5C8AB8-863E-484C-A553-21C755008B0A}">
      <dgm:prSet phldrT="[Text]"/>
      <dgm:spPr/>
      <dgm:t>
        <a:bodyPr/>
        <a:lstStyle/>
        <a:p>
          <a:r>
            <a:rPr lang="en-US" b="1" i="0" dirty="0"/>
            <a:t>Extract column/variable names from the HTML table headers.</a:t>
          </a:r>
          <a:endParaRPr lang="en-US" dirty="0"/>
        </a:p>
      </dgm:t>
    </dgm:pt>
    <dgm:pt modelId="{BB8A25B2-97D9-4F0D-8AAC-CBC125D6AFB6}" type="parTrans" cxnId="{D1215512-D3EE-483D-B833-8FBFEC629315}">
      <dgm:prSet/>
      <dgm:spPr/>
      <dgm:t>
        <a:bodyPr/>
        <a:lstStyle/>
        <a:p>
          <a:endParaRPr lang="en-US"/>
        </a:p>
      </dgm:t>
    </dgm:pt>
    <dgm:pt modelId="{76980D97-0706-45A9-AF24-378061F6435F}" type="sibTrans" cxnId="{D1215512-D3EE-483D-B833-8FBFEC629315}">
      <dgm:prSet/>
      <dgm:spPr/>
      <dgm:t>
        <a:bodyPr/>
        <a:lstStyle/>
        <a:p>
          <a:endParaRPr lang="en-US"/>
        </a:p>
      </dgm:t>
    </dgm:pt>
    <dgm:pt modelId="{9F604263-3CD5-4FDC-BF49-1ABCE1D829FF}">
      <dgm:prSet phldrT="[Text]"/>
      <dgm:spPr/>
      <dgm:t>
        <a:bodyPr/>
        <a:lstStyle/>
        <a:p>
          <a:r>
            <a:rPr lang="en-US" b="1" i="0" dirty="0"/>
            <a:t>Parse the launch data tables and create a structured </a:t>
          </a:r>
          <a:r>
            <a:rPr lang="en-US" b="1" i="0" dirty="0" err="1"/>
            <a:t>DataFrame</a:t>
          </a:r>
          <a:r>
            <a:rPr lang="en-US" b="1" i="0" dirty="0"/>
            <a:t>.</a:t>
          </a:r>
          <a:endParaRPr lang="en-US" dirty="0"/>
        </a:p>
      </dgm:t>
    </dgm:pt>
    <dgm:pt modelId="{BE5D1FDD-0161-4BD7-BCFE-3D6F17CF2C8B}" type="parTrans" cxnId="{E2AD2E7E-A35C-4E38-AD8D-CCAA6EA7962B}">
      <dgm:prSet/>
      <dgm:spPr/>
      <dgm:t>
        <a:bodyPr/>
        <a:lstStyle/>
        <a:p>
          <a:endParaRPr lang="en-US"/>
        </a:p>
      </dgm:t>
    </dgm:pt>
    <dgm:pt modelId="{AEFACC31-810F-49E5-9821-1E05AA95A92E}" type="sibTrans" cxnId="{E2AD2E7E-A35C-4E38-AD8D-CCAA6EA7962B}">
      <dgm:prSet/>
      <dgm:spPr/>
      <dgm:t>
        <a:bodyPr/>
        <a:lstStyle/>
        <a:p>
          <a:endParaRPr lang="en-US"/>
        </a:p>
      </dgm:t>
    </dgm:pt>
    <dgm:pt modelId="{E8119684-456D-4296-928C-FC9494C1A12E}" type="pres">
      <dgm:prSet presAssocID="{8BC44A42-9DB1-4443-B31C-5C4E30287BD4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FC6B93C0-77AC-48C0-A4C3-6E5626804012}" type="pres">
      <dgm:prSet presAssocID="{332CF1BB-ADA6-466F-B5BB-51770BAB4F6A}" presName="Accent1" presStyleCnt="0"/>
      <dgm:spPr/>
    </dgm:pt>
    <dgm:pt modelId="{D44A372B-58B7-4742-B14E-82B9A44EEAE3}" type="pres">
      <dgm:prSet presAssocID="{332CF1BB-ADA6-466F-B5BB-51770BAB4F6A}" presName="Accent" presStyleLbl="node1" presStyleIdx="0" presStyleCnt="3"/>
      <dgm:spPr/>
    </dgm:pt>
    <dgm:pt modelId="{D189D226-078E-4F34-BF75-8484A613FA87}" type="pres">
      <dgm:prSet presAssocID="{332CF1BB-ADA6-466F-B5BB-51770BAB4F6A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27F38448-181E-4760-8877-921D5C46E7E5}" type="pres">
      <dgm:prSet presAssocID="{CA5C8AB8-863E-484C-A553-21C755008B0A}" presName="Accent2" presStyleCnt="0"/>
      <dgm:spPr/>
    </dgm:pt>
    <dgm:pt modelId="{0AE84AC6-1003-4972-9650-2193209A0022}" type="pres">
      <dgm:prSet presAssocID="{CA5C8AB8-863E-484C-A553-21C755008B0A}" presName="Accent" presStyleLbl="node1" presStyleIdx="1" presStyleCnt="3"/>
      <dgm:spPr/>
    </dgm:pt>
    <dgm:pt modelId="{56029E09-016B-4796-B8FE-B7419F348F04}" type="pres">
      <dgm:prSet presAssocID="{CA5C8AB8-863E-484C-A553-21C755008B0A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1417270C-D570-475A-81B7-9269F1AC33FA}" type="pres">
      <dgm:prSet presAssocID="{9F604263-3CD5-4FDC-BF49-1ABCE1D829FF}" presName="Accent3" presStyleCnt="0"/>
      <dgm:spPr/>
    </dgm:pt>
    <dgm:pt modelId="{8D9C57F5-A0D9-473E-8C4F-C743D846FAA6}" type="pres">
      <dgm:prSet presAssocID="{9F604263-3CD5-4FDC-BF49-1ABCE1D829FF}" presName="Accent" presStyleLbl="node1" presStyleIdx="2" presStyleCnt="3"/>
      <dgm:spPr/>
    </dgm:pt>
    <dgm:pt modelId="{FAC85F55-B89C-4947-AE0B-F14F13F2FF55}" type="pres">
      <dgm:prSet presAssocID="{9F604263-3CD5-4FDC-BF49-1ABCE1D829FF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D1215512-D3EE-483D-B833-8FBFEC629315}" srcId="{8BC44A42-9DB1-4443-B31C-5C4E30287BD4}" destId="{CA5C8AB8-863E-484C-A553-21C755008B0A}" srcOrd="1" destOrd="0" parTransId="{BB8A25B2-97D9-4F0D-8AAC-CBC125D6AFB6}" sibTransId="{76980D97-0706-45A9-AF24-378061F6435F}"/>
    <dgm:cxn modelId="{714A5E1D-060C-4C33-BDB4-A1BF2E86FB6E}" type="presOf" srcId="{332CF1BB-ADA6-466F-B5BB-51770BAB4F6A}" destId="{D189D226-078E-4F34-BF75-8484A613FA87}" srcOrd="0" destOrd="0" presId="urn:microsoft.com/office/officeart/2009/layout/CircleArrowProcess"/>
    <dgm:cxn modelId="{DED4DA42-C06A-4ADB-ABBC-37E046885676}" type="presOf" srcId="{CA5C8AB8-863E-484C-A553-21C755008B0A}" destId="{56029E09-016B-4796-B8FE-B7419F348F04}" srcOrd="0" destOrd="0" presId="urn:microsoft.com/office/officeart/2009/layout/CircleArrowProcess"/>
    <dgm:cxn modelId="{E2AD2E7E-A35C-4E38-AD8D-CCAA6EA7962B}" srcId="{8BC44A42-9DB1-4443-B31C-5C4E30287BD4}" destId="{9F604263-3CD5-4FDC-BF49-1ABCE1D829FF}" srcOrd="2" destOrd="0" parTransId="{BE5D1FDD-0161-4BD7-BCFE-3D6F17CF2C8B}" sibTransId="{AEFACC31-810F-49E5-9821-1E05AA95A92E}"/>
    <dgm:cxn modelId="{4D828280-7FD8-4775-85D6-AD7CEE0B6CD3}" type="presOf" srcId="{8BC44A42-9DB1-4443-B31C-5C4E30287BD4}" destId="{E8119684-456D-4296-928C-FC9494C1A12E}" srcOrd="0" destOrd="0" presId="urn:microsoft.com/office/officeart/2009/layout/CircleArrowProcess"/>
    <dgm:cxn modelId="{6CCC8A9C-68CE-42F0-AA26-9879B1DEF379}" srcId="{8BC44A42-9DB1-4443-B31C-5C4E30287BD4}" destId="{332CF1BB-ADA6-466F-B5BB-51770BAB4F6A}" srcOrd="0" destOrd="0" parTransId="{1EF2A36C-2473-4546-B0A3-BB2A36BF91EB}" sibTransId="{E1C4AEA7-4E30-49BC-B7D2-7505631DBC3C}"/>
    <dgm:cxn modelId="{D6B285EF-3BB8-4F3E-9757-13CB435C4320}" type="presOf" srcId="{9F604263-3CD5-4FDC-BF49-1ABCE1D829FF}" destId="{FAC85F55-B89C-4947-AE0B-F14F13F2FF55}" srcOrd="0" destOrd="0" presId="urn:microsoft.com/office/officeart/2009/layout/CircleArrowProcess"/>
    <dgm:cxn modelId="{D7E4FBE5-C6D0-46C8-A2C2-393778FF635D}" type="presParOf" srcId="{E8119684-456D-4296-928C-FC9494C1A12E}" destId="{FC6B93C0-77AC-48C0-A4C3-6E5626804012}" srcOrd="0" destOrd="0" presId="urn:microsoft.com/office/officeart/2009/layout/CircleArrowProcess"/>
    <dgm:cxn modelId="{72B6CC24-210D-4777-805D-5C062051ED45}" type="presParOf" srcId="{FC6B93C0-77AC-48C0-A4C3-6E5626804012}" destId="{D44A372B-58B7-4742-B14E-82B9A44EEAE3}" srcOrd="0" destOrd="0" presId="urn:microsoft.com/office/officeart/2009/layout/CircleArrowProcess"/>
    <dgm:cxn modelId="{39F817F0-890D-4B2E-8A2C-723A2297AD98}" type="presParOf" srcId="{E8119684-456D-4296-928C-FC9494C1A12E}" destId="{D189D226-078E-4F34-BF75-8484A613FA87}" srcOrd="1" destOrd="0" presId="urn:microsoft.com/office/officeart/2009/layout/CircleArrowProcess"/>
    <dgm:cxn modelId="{C79FBF10-02A8-4E1F-A42A-CBDD3112FD76}" type="presParOf" srcId="{E8119684-456D-4296-928C-FC9494C1A12E}" destId="{27F38448-181E-4760-8877-921D5C46E7E5}" srcOrd="2" destOrd="0" presId="urn:microsoft.com/office/officeart/2009/layout/CircleArrowProcess"/>
    <dgm:cxn modelId="{EF2EBD6B-8F01-4010-BFA8-6B723D594503}" type="presParOf" srcId="{27F38448-181E-4760-8877-921D5C46E7E5}" destId="{0AE84AC6-1003-4972-9650-2193209A0022}" srcOrd="0" destOrd="0" presId="urn:microsoft.com/office/officeart/2009/layout/CircleArrowProcess"/>
    <dgm:cxn modelId="{99629750-C3AA-45F8-ABF4-9C1F61E7C49E}" type="presParOf" srcId="{E8119684-456D-4296-928C-FC9494C1A12E}" destId="{56029E09-016B-4796-B8FE-B7419F348F04}" srcOrd="3" destOrd="0" presId="urn:microsoft.com/office/officeart/2009/layout/CircleArrowProcess"/>
    <dgm:cxn modelId="{8D668079-EDAA-4645-B1A1-0F651126A82C}" type="presParOf" srcId="{E8119684-456D-4296-928C-FC9494C1A12E}" destId="{1417270C-D570-475A-81B7-9269F1AC33FA}" srcOrd="4" destOrd="0" presId="urn:microsoft.com/office/officeart/2009/layout/CircleArrowProcess"/>
    <dgm:cxn modelId="{025DA9B6-4F9E-4042-9DFB-82935B79ACDB}" type="presParOf" srcId="{1417270C-D570-475A-81B7-9269F1AC33FA}" destId="{8D9C57F5-A0D9-473E-8C4F-C743D846FAA6}" srcOrd="0" destOrd="0" presId="urn:microsoft.com/office/officeart/2009/layout/CircleArrowProcess"/>
    <dgm:cxn modelId="{704C4EB5-66F1-4378-A3FE-2F5158FFD7A4}" type="presParOf" srcId="{E8119684-456D-4296-928C-FC9494C1A12E}" destId="{FAC85F55-B89C-4947-AE0B-F14F13F2FF55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BC44A42-9DB1-4443-B31C-5C4E30287BD4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2CF1BB-ADA6-466F-B5BB-51770BAB4F6A}">
      <dgm:prSet phldrT="[Text]"/>
      <dgm:spPr/>
      <dgm:t>
        <a:bodyPr/>
        <a:lstStyle/>
        <a:p>
          <a:r>
            <a:rPr lang="en-US" b="1" i="0" dirty="0"/>
            <a:t>Send a request to the Falcon 9 Launch Wikipedia page.</a:t>
          </a:r>
          <a:endParaRPr lang="en-US" dirty="0"/>
        </a:p>
      </dgm:t>
    </dgm:pt>
    <dgm:pt modelId="{1EF2A36C-2473-4546-B0A3-BB2A36BF91EB}" type="parTrans" cxnId="{6CCC8A9C-68CE-42F0-AA26-9879B1DEF379}">
      <dgm:prSet/>
      <dgm:spPr/>
      <dgm:t>
        <a:bodyPr/>
        <a:lstStyle/>
        <a:p>
          <a:endParaRPr lang="en-US"/>
        </a:p>
      </dgm:t>
    </dgm:pt>
    <dgm:pt modelId="{E1C4AEA7-4E30-49BC-B7D2-7505631DBC3C}" type="sibTrans" cxnId="{6CCC8A9C-68CE-42F0-AA26-9879B1DEF379}">
      <dgm:prSet/>
      <dgm:spPr/>
      <dgm:t>
        <a:bodyPr/>
        <a:lstStyle/>
        <a:p>
          <a:endParaRPr lang="en-US"/>
        </a:p>
      </dgm:t>
    </dgm:pt>
    <dgm:pt modelId="{CA5C8AB8-863E-484C-A553-21C755008B0A}">
      <dgm:prSet phldrT="[Text]"/>
      <dgm:spPr/>
      <dgm:t>
        <a:bodyPr/>
        <a:lstStyle/>
        <a:p>
          <a:r>
            <a:rPr lang="en-US" b="1" i="0" dirty="0"/>
            <a:t>Extract column/variable names from the HTML table headers.</a:t>
          </a:r>
          <a:endParaRPr lang="en-US" dirty="0"/>
        </a:p>
      </dgm:t>
    </dgm:pt>
    <dgm:pt modelId="{BB8A25B2-97D9-4F0D-8AAC-CBC125D6AFB6}" type="parTrans" cxnId="{D1215512-D3EE-483D-B833-8FBFEC629315}">
      <dgm:prSet/>
      <dgm:spPr/>
      <dgm:t>
        <a:bodyPr/>
        <a:lstStyle/>
        <a:p>
          <a:endParaRPr lang="en-US"/>
        </a:p>
      </dgm:t>
    </dgm:pt>
    <dgm:pt modelId="{76980D97-0706-45A9-AF24-378061F6435F}" type="sibTrans" cxnId="{D1215512-D3EE-483D-B833-8FBFEC629315}">
      <dgm:prSet/>
      <dgm:spPr/>
      <dgm:t>
        <a:bodyPr/>
        <a:lstStyle/>
        <a:p>
          <a:endParaRPr lang="en-US"/>
        </a:p>
      </dgm:t>
    </dgm:pt>
    <dgm:pt modelId="{9F604263-3CD5-4FDC-BF49-1ABCE1D829FF}">
      <dgm:prSet phldrT="[Text]"/>
      <dgm:spPr/>
      <dgm:t>
        <a:bodyPr/>
        <a:lstStyle/>
        <a:p>
          <a:r>
            <a:rPr lang="en-US" b="1" i="0" dirty="0"/>
            <a:t>Parse the launch data tables and create a structured </a:t>
          </a:r>
          <a:r>
            <a:rPr lang="en-US" b="1" i="0" dirty="0" err="1"/>
            <a:t>DataFrame</a:t>
          </a:r>
          <a:r>
            <a:rPr lang="en-US" b="1" i="0" dirty="0"/>
            <a:t>.</a:t>
          </a:r>
          <a:endParaRPr lang="en-US" dirty="0"/>
        </a:p>
      </dgm:t>
    </dgm:pt>
    <dgm:pt modelId="{BE5D1FDD-0161-4BD7-BCFE-3D6F17CF2C8B}" type="parTrans" cxnId="{E2AD2E7E-A35C-4E38-AD8D-CCAA6EA7962B}">
      <dgm:prSet/>
      <dgm:spPr/>
      <dgm:t>
        <a:bodyPr/>
        <a:lstStyle/>
        <a:p>
          <a:endParaRPr lang="en-US"/>
        </a:p>
      </dgm:t>
    </dgm:pt>
    <dgm:pt modelId="{AEFACC31-810F-49E5-9821-1E05AA95A92E}" type="sibTrans" cxnId="{E2AD2E7E-A35C-4E38-AD8D-CCAA6EA7962B}">
      <dgm:prSet/>
      <dgm:spPr/>
      <dgm:t>
        <a:bodyPr/>
        <a:lstStyle/>
        <a:p>
          <a:endParaRPr lang="en-US"/>
        </a:p>
      </dgm:t>
    </dgm:pt>
    <dgm:pt modelId="{E8119684-456D-4296-928C-FC9494C1A12E}" type="pres">
      <dgm:prSet presAssocID="{8BC44A42-9DB1-4443-B31C-5C4E30287BD4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FC6B93C0-77AC-48C0-A4C3-6E5626804012}" type="pres">
      <dgm:prSet presAssocID="{332CF1BB-ADA6-466F-B5BB-51770BAB4F6A}" presName="Accent1" presStyleCnt="0"/>
      <dgm:spPr/>
    </dgm:pt>
    <dgm:pt modelId="{D44A372B-58B7-4742-B14E-82B9A44EEAE3}" type="pres">
      <dgm:prSet presAssocID="{332CF1BB-ADA6-466F-B5BB-51770BAB4F6A}" presName="Accent" presStyleLbl="node1" presStyleIdx="0" presStyleCnt="3"/>
      <dgm:spPr/>
    </dgm:pt>
    <dgm:pt modelId="{D189D226-078E-4F34-BF75-8484A613FA87}" type="pres">
      <dgm:prSet presAssocID="{332CF1BB-ADA6-466F-B5BB-51770BAB4F6A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27F38448-181E-4760-8877-921D5C46E7E5}" type="pres">
      <dgm:prSet presAssocID="{CA5C8AB8-863E-484C-A553-21C755008B0A}" presName="Accent2" presStyleCnt="0"/>
      <dgm:spPr/>
    </dgm:pt>
    <dgm:pt modelId="{0AE84AC6-1003-4972-9650-2193209A0022}" type="pres">
      <dgm:prSet presAssocID="{CA5C8AB8-863E-484C-A553-21C755008B0A}" presName="Accent" presStyleLbl="node1" presStyleIdx="1" presStyleCnt="3"/>
      <dgm:spPr/>
    </dgm:pt>
    <dgm:pt modelId="{56029E09-016B-4796-B8FE-B7419F348F04}" type="pres">
      <dgm:prSet presAssocID="{CA5C8AB8-863E-484C-A553-21C755008B0A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1417270C-D570-475A-81B7-9269F1AC33FA}" type="pres">
      <dgm:prSet presAssocID="{9F604263-3CD5-4FDC-BF49-1ABCE1D829FF}" presName="Accent3" presStyleCnt="0"/>
      <dgm:spPr/>
    </dgm:pt>
    <dgm:pt modelId="{8D9C57F5-A0D9-473E-8C4F-C743D846FAA6}" type="pres">
      <dgm:prSet presAssocID="{9F604263-3CD5-4FDC-BF49-1ABCE1D829FF}" presName="Accent" presStyleLbl="node1" presStyleIdx="2" presStyleCnt="3"/>
      <dgm:spPr/>
    </dgm:pt>
    <dgm:pt modelId="{FAC85F55-B89C-4947-AE0B-F14F13F2FF55}" type="pres">
      <dgm:prSet presAssocID="{9F604263-3CD5-4FDC-BF49-1ABCE1D829FF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D1215512-D3EE-483D-B833-8FBFEC629315}" srcId="{8BC44A42-9DB1-4443-B31C-5C4E30287BD4}" destId="{CA5C8AB8-863E-484C-A553-21C755008B0A}" srcOrd="1" destOrd="0" parTransId="{BB8A25B2-97D9-4F0D-8AAC-CBC125D6AFB6}" sibTransId="{76980D97-0706-45A9-AF24-378061F6435F}"/>
    <dgm:cxn modelId="{714A5E1D-060C-4C33-BDB4-A1BF2E86FB6E}" type="presOf" srcId="{332CF1BB-ADA6-466F-B5BB-51770BAB4F6A}" destId="{D189D226-078E-4F34-BF75-8484A613FA87}" srcOrd="0" destOrd="0" presId="urn:microsoft.com/office/officeart/2009/layout/CircleArrowProcess"/>
    <dgm:cxn modelId="{DED4DA42-C06A-4ADB-ABBC-37E046885676}" type="presOf" srcId="{CA5C8AB8-863E-484C-A553-21C755008B0A}" destId="{56029E09-016B-4796-B8FE-B7419F348F04}" srcOrd="0" destOrd="0" presId="urn:microsoft.com/office/officeart/2009/layout/CircleArrowProcess"/>
    <dgm:cxn modelId="{E2AD2E7E-A35C-4E38-AD8D-CCAA6EA7962B}" srcId="{8BC44A42-9DB1-4443-B31C-5C4E30287BD4}" destId="{9F604263-3CD5-4FDC-BF49-1ABCE1D829FF}" srcOrd="2" destOrd="0" parTransId="{BE5D1FDD-0161-4BD7-BCFE-3D6F17CF2C8B}" sibTransId="{AEFACC31-810F-49E5-9821-1E05AA95A92E}"/>
    <dgm:cxn modelId="{4D828280-7FD8-4775-85D6-AD7CEE0B6CD3}" type="presOf" srcId="{8BC44A42-9DB1-4443-B31C-5C4E30287BD4}" destId="{E8119684-456D-4296-928C-FC9494C1A12E}" srcOrd="0" destOrd="0" presId="urn:microsoft.com/office/officeart/2009/layout/CircleArrowProcess"/>
    <dgm:cxn modelId="{6CCC8A9C-68CE-42F0-AA26-9879B1DEF379}" srcId="{8BC44A42-9DB1-4443-B31C-5C4E30287BD4}" destId="{332CF1BB-ADA6-466F-B5BB-51770BAB4F6A}" srcOrd="0" destOrd="0" parTransId="{1EF2A36C-2473-4546-B0A3-BB2A36BF91EB}" sibTransId="{E1C4AEA7-4E30-49BC-B7D2-7505631DBC3C}"/>
    <dgm:cxn modelId="{D6B285EF-3BB8-4F3E-9757-13CB435C4320}" type="presOf" srcId="{9F604263-3CD5-4FDC-BF49-1ABCE1D829FF}" destId="{FAC85F55-B89C-4947-AE0B-F14F13F2FF55}" srcOrd="0" destOrd="0" presId="urn:microsoft.com/office/officeart/2009/layout/CircleArrowProcess"/>
    <dgm:cxn modelId="{D7E4FBE5-C6D0-46C8-A2C2-393778FF635D}" type="presParOf" srcId="{E8119684-456D-4296-928C-FC9494C1A12E}" destId="{FC6B93C0-77AC-48C0-A4C3-6E5626804012}" srcOrd="0" destOrd="0" presId="urn:microsoft.com/office/officeart/2009/layout/CircleArrowProcess"/>
    <dgm:cxn modelId="{72B6CC24-210D-4777-805D-5C062051ED45}" type="presParOf" srcId="{FC6B93C0-77AC-48C0-A4C3-6E5626804012}" destId="{D44A372B-58B7-4742-B14E-82B9A44EEAE3}" srcOrd="0" destOrd="0" presId="urn:microsoft.com/office/officeart/2009/layout/CircleArrowProcess"/>
    <dgm:cxn modelId="{39F817F0-890D-4B2E-8A2C-723A2297AD98}" type="presParOf" srcId="{E8119684-456D-4296-928C-FC9494C1A12E}" destId="{D189D226-078E-4F34-BF75-8484A613FA87}" srcOrd="1" destOrd="0" presId="urn:microsoft.com/office/officeart/2009/layout/CircleArrowProcess"/>
    <dgm:cxn modelId="{C79FBF10-02A8-4E1F-A42A-CBDD3112FD76}" type="presParOf" srcId="{E8119684-456D-4296-928C-FC9494C1A12E}" destId="{27F38448-181E-4760-8877-921D5C46E7E5}" srcOrd="2" destOrd="0" presId="urn:microsoft.com/office/officeart/2009/layout/CircleArrowProcess"/>
    <dgm:cxn modelId="{EF2EBD6B-8F01-4010-BFA8-6B723D594503}" type="presParOf" srcId="{27F38448-181E-4760-8877-921D5C46E7E5}" destId="{0AE84AC6-1003-4972-9650-2193209A0022}" srcOrd="0" destOrd="0" presId="urn:microsoft.com/office/officeart/2009/layout/CircleArrowProcess"/>
    <dgm:cxn modelId="{99629750-C3AA-45F8-ABF4-9C1F61E7C49E}" type="presParOf" srcId="{E8119684-456D-4296-928C-FC9494C1A12E}" destId="{56029E09-016B-4796-B8FE-B7419F348F04}" srcOrd="3" destOrd="0" presId="urn:microsoft.com/office/officeart/2009/layout/CircleArrowProcess"/>
    <dgm:cxn modelId="{8D668079-EDAA-4645-B1A1-0F651126A82C}" type="presParOf" srcId="{E8119684-456D-4296-928C-FC9494C1A12E}" destId="{1417270C-D570-475A-81B7-9269F1AC33FA}" srcOrd="4" destOrd="0" presId="urn:microsoft.com/office/officeart/2009/layout/CircleArrowProcess"/>
    <dgm:cxn modelId="{025DA9B6-4F9E-4042-9DFB-82935B79ACDB}" type="presParOf" srcId="{1417270C-D570-475A-81B7-9269F1AC33FA}" destId="{8D9C57F5-A0D9-473E-8C4F-C743D846FAA6}" srcOrd="0" destOrd="0" presId="urn:microsoft.com/office/officeart/2009/layout/CircleArrowProcess"/>
    <dgm:cxn modelId="{704C4EB5-66F1-4378-A3FE-2F5158FFD7A4}" type="presParOf" srcId="{E8119684-456D-4296-928C-FC9494C1A12E}" destId="{FAC85F55-B89C-4947-AE0B-F14F13F2FF55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1C67F7-C91F-452E-AB6D-D606B670E897}">
      <dsp:nvSpPr>
        <dsp:cNvPr id="0" name=""/>
        <dsp:cNvSpPr/>
      </dsp:nvSpPr>
      <dsp:spPr>
        <a:xfrm>
          <a:off x="0" y="0"/>
          <a:ext cx="7312990" cy="3989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[GET Request → SpaceX API]</a:t>
          </a:r>
        </a:p>
      </dsp:txBody>
      <dsp:txXfrm>
        <a:off x="11685" y="11685"/>
        <a:ext cx="6835802" cy="375590"/>
      </dsp:txXfrm>
    </dsp:sp>
    <dsp:sp modelId="{581FA5C7-454C-4FAE-858D-7C471F0DC7CD}">
      <dsp:nvSpPr>
        <dsp:cNvPr id="0" name=""/>
        <dsp:cNvSpPr/>
      </dsp:nvSpPr>
      <dsp:spPr>
        <a:xfrm>
          <a:off x="546099" y="454372"/>
          <a:ext cx="7312990" cy="3989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[Decode JSON → Pandas </a:t>
          </a:r>
          <a:r>
            <a:rPr lang="en-US" sz="1700" kern="1200" dirty="0" err="1"/>
            <a:t>Dataframe</a:t>
          </a:r>
          <a:r>
            <a:rPr lang="en-US" sz="1700" kern="1200" dirty="0"/>
            <a:t>]</a:t>
          </a:r>
        </a:p>
      </dsp:txBody>
      <dsp:txXfrm>
        <a:off x="557784" y="466057"/>
        <a:ext cx="6484195" cy="375590"/>
      </dsp:txXfrm>
    </dsp:sp>
    <dsp:sp modelId="{7FD0FCD7-0FCA-40C3-BAFD-6D08198D5A4D}">
      <dsp:nvSpPr>
        <dsp:cNvPr id="0" name=""/>
        <dsp:cNvSpPr/>
      </dsp:nvSpPr>
      <dsp:spPr>
        <a:xfrm>
          <a:off x="1092199" y="908744"/>
          <a:ext cx="7312990" cy="3989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[Clean Data]</a:t>
          </a:r>
        </a:p>
      </dsp:txBody>
      <dsp:txXfrm>
        <a:off x="1103884" y="920429"/>
        <a:ext cx="6484195" cy="375590"/>
      </dsp:txXfrm>
    </dsp:sp>
    <dsp:sp modelId="{11F1E389-0697-4478-BCCC-727A69C437CA}">
      <dsp:nvSpPr>
        <dsp:cNvPr id="0" name=""/>
        <dsp:cNvSpPr/>
      </dsp:nvSpPr>
      <dsp:spPr>
        <a:xfrm>
          <a:off x="1638299" y="1363116"/>
          <a:ext cx="7312990" cy="3989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[Scrape Wikipedia → Parse HTML Table → Pandas </a:t>
          </a:r>
          <a:r>
            <a:rPr lang="en-US" sz="1700" kern="1200" dirty="0" err="1"/>
            <a:t>Dataframe</a:t>
          </a:r>
          <a:r>
            <a:rPr lang="en-US" sz="1700" kern="1200" dirty="0"/>
            <a:t>]</a:t>
          </a:r>
        </a:p>
      </dsp:txBody>
      <dsp:txXfrm>
        <a:off x="1649984" y="1374801"/>
        <a:ext cx="6484195" cy="375590"/>
      </dsp:txXfrm>
    </dsp:sp>
    <dsp:sp modelId="{72042A3A-9545-4073-B740-8D37591F00A2}">
      <dsp:nvSpPr>
        <dsp:cNvPr id="0" name=""/>
        <dsp:cNvSpPr/>
      </dsp:nvSpPr>
      <dsp:spPr>
        <a:xfrm>
          <a:off x="2184399" y="1817488"/>
          <a:ext cx="7312990" cy="3989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[Combine Datasets]</a:t>
          </a:r>
        </a:p>
      </dsp:txBody>
      <dsp:txXfrm>
        <a:off x="2196084" y="1829173"/>
        <a:ext cx="6484195" cy="375590"/>
      </dsp:txXfrm>
    </dsp:sp>
    <dsp:sp modelId="{EA50317C-7583-447D-BCBF-A39BCCFB289E}">
      <dsp:nvSpPr>
        <dsp:cNvPr id="0" name=""/>
        <dsp:cNvSpPr/>
      </dsp:nvSpPr>
      <dsp:spPr>
        <a:xfrm>
          <a:off x="7053665" y="291463"/>
          <a:ext cx="259324" cy="25932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7112013" y="291463"/>
        <a:ext cx="142628" cy="195141"/>
      </dsp:txXfrm>
    </dsp:sp>
    <dsp:sp modelId="{35D3FE79-2B84-42E8-B4DB-A6DCDE353083}">
      <dsp:nvSpPr>
        <dsp:cNvPr id="0" name=""/>
        <dsp:cNvSpPr/>
      </dsp:nvSpPr>
      <dsp:spPr>
        <a:xfrm>
          <a:off x="7599765" y="745835"/>
          <a:ext cx="259324" cy="25932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7658113" y="745835"/>
        <a:ext cx="142628" cy="195141"/>
      </dsp:txXfrm>
    </dsp:sp>
    <dsp:sp modelId="{41E83D49-28D7-4099-887C-217B4A294973}">
      <dsp:nvSpPr>
        <dsp:cNvPr id="0" name=""/>
        <dsp:cNvSpPr/>
      </dsp:nvSpPr>
      <dsp:spPr>
        <a:xfrm>
          <a:off x="8145865" y="1193557"/>
          <a:ext cx="259324" cy="25932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8204213" y="1193557"/>
        <a:ext cx="142628" cy="195141"/>
      </dsp:txXfrm>
    </dsp:sp>
    <dsp:sp modelId="{272FCDEB-7AA2-4A11-9601-ACA739C26306}">
      <dsp:nvSpPr>
        <dsp:cNvPr id="0" name=""/>
        <dsp:cNvSpPr/>
      </dsp:nvSpPr>
      <dsp:spPr>
        <a:xfrm>
          <a:off x="8691965" y="1652362"/>
          <a:ext cx="259324" cy="25932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8750313" y="1652362"/>
        <a:ext cx="142628" cy="1951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4A372B-58B7-4742-B14E-82B9A44EEAE3}">
      <dsp:nvSpPr>
        <dsp:cNvPr id="0" name=""/>
        <dsp:cNvSpPr/>
      </dsp:nvSpPr>
      <dsp:spPr>
        <a:xfrm>
          <a:off x="1121163" y="0"/>
          <a:ext cx="2540992" cy="2541378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2E9972-8DD4-4209-ABA9-9F3E3459242D}">
      <dsp:nvSpPr>
        <dsp:cNvPr id="0" name=""/>
        <dsp:cNvSpPr/>
      </dsp:nvSpPr>
      <dsp:spPr>
        <a:xfrm>
          <a:off x="3662632" y="757556"/>
          <a:ext cx="1524595" cy="1016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000" b="0" i="0" kern="1200" dirty="0"/>
            <a:t>Send a GET request to the SpaceX API.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000" b="0" i="0" kern="1200"/>
            <a:t>Parse and load the retrieved launch data into a structured format.</a:t>
          </a:r>
        </a:p>
      </dsp:txBody>
      <dsp:txXfrm>
        <a:off x="3662632" y="757556"/>
        <a:ext cx="1524595" cy="1016762"/>
      </dsp:txXfrm>
    </dsp:sp>
    <dsp:sp modelId="{D189D226-078E-4F34-BF75-8484A613FA87}">
      <dsp:nvSpPr>
        <dsp:cNvPr id="0" name=""/>
        <dsp:cNvSpPr/>
      </dsp:nvSpPr>
      <dsp:spPr>
        <a:xfrm>
          <a:off x="1682806" y="917514"/>
          <a:ext cx="1411980" cy="70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/>
            <a:t>Request API and Parse SpaceX Launch Data</a:t>
          </a:r>
          <a:endParaRPr lang="en-US" sz="1600" kern="1200" dirty="0"/>
        </a:p>
      </dsp:txBody>
      <dsp:txXfrm>
        <a:off x="1682806" y="917514"/>
        <a:ext cx="1411980" cy="705821"/>
      </dsp:txXfrm>
    </dsp:sp>
    <dsp:sp modelId="{0AE84AC6-1003-4972-9650-2193209A0022}">
      <dsp:nvSpPr>
        <dsp:cNvPr id="0" name=""/>
        <dsp:cNvSpPr/>
      </dsp:nvSpPr>
      <dsp:spPr>
        <a:xfrm>
          <a:off x="415411" y="1460210"/>
          <a:ext cx="2540992" cy="2541378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17C9B2-41A3-4710-9911-BDF1B5B4B1DE}">
      <dsp:nvSpPr>
        <dsp:cNvPr id="0" name=""/>
        <dsp:cNvSpPr/>
      </dsp:nvSpPr>
      <dsp:spPr>
        <a:xfrm>
          <a:off x="2956404" y="2226214"/>
          <a:ext cx="1524595" cy="1016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000" b="0" i="0" kern="1200" dirty="0"/>
            <a:t>Extract and filter the dataset to include only Falcon 9 launches.</a:t>
          </a:r>
          <a:endParaRPr lang="en-US" sz="1000" kern="1200" dirty="0"/>
        </a:p>
      </dsp:txBody>
      <dsp:txXfrm>
        <a:off x="2956404" y="2226214"/>
        <a:ext cx="1524595" cy="1016762"/>
      </dsp:txXfrm>
    </dsp:sp>
    <dsp:sp modelId="{56029E09-016B-4796-B8FE-B7419F348F04}">
      <dsp:nvSpPr>
        <dsp:cNvPr id="0" name=""/>
        <dsp:cNvSpPr/>
      </dsp:nvSpPr>
      <dsp:spPr>
        <a:xfrm>
          <a:off x="979917" y="2386172"/>
          <a:ext cx="1411980" cy="70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/>
            <a:t>Filter Data for Falcon 9 Launches</a:t>
          </a:r>
          <a:endParaRPr lang="en-US" sz="1600" kern="1200" dirty="0"/>
        </a:p>
      </dsp:txBody>
      <dsp:txXfrm>
        <a:off x="979917" y="2386172"/>
        <a:ext cx="1411980" cy="705821"/>
      </dsp:txXfrm>
    </dsp:sp>
    <dsp:sp modelId="{8D9C57F5-A0D9-473E-8C4F-C743D846FAA6}">
      <dsp:nvSpPr>
        <dsp:cNvPr id="0" name=""/>
        <dsp:cNvSpPr/>
      </dsp:nvSpPr>
      <dsp:spPr>
        <a:xfrm>
          <a:off x="1302015" y="3095160"/>
          <a:ext cx="2183106" cy="2183981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10A89-5129-4D86-ACE9-D7B3C42C382E}">
      <dsp:nvSpPr>
        <dsp:cNvPr id="0" name=""/>
        <dsp:cNvSpPr/>
      </dsp:nvSpPr>
      <dsp:spPr>
        <a:xfrm>
          <a:off x="3662632" y="3694343"/>
          <a:ext cx="1524595" cy="1016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000" b="0" i="0" kern="1200" dirty="0"/>
            <a:t>Identify and address missing or incomplete data points in the filtered dataset.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000" b="0" i="0" kern="1200"/>
            <a:t>Apply appropriate methods (e.g., imputation, removal) to ensure data quality.</a:t>
          </a:r>
        </a:p>
      </dsp:txBody>
      <dsp:txXfrm>
        <a:off x="3662632" y="3694343"/>
        <a:ext cx="1524595" cy="1016762"/>
      </dsp:txXfrm>
    </dsp:sp>
    <dsp:sp modelId="{FAC85F55-B89C-4947-AE0B-F14F13F2FF55}">
      <dsp:nvSpPr>
        <dsp:cNvPr id="0" name=""/>
        <dsp:cNvSpPr/>
      </dsp:nvSpPr>
      <dsp:spPr>
        <a:xfrm>
          <a:off x="1686146" y="3856941"/>
          <a:ext cx="1411980" cy="70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/>
            <a:t>Handle Missing Values</a:t>
          </a:r>
          <a:endParaRPr lang="en-US" sz="1600" kern="1200" dirty="0"/>
        </a:p>
      </dsp:txBody>
      <dsp:txXfrm>
        <a:off x="1686146" y="3856941"/>
        <a:ext cx="1411980" cy="70582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4A372B-58B7-4742-B14E-82B9A44EEAE3}">
      <dsp:nvSpPr>
        <dsp:cNvPr id="0" name=""/>
        <dsp:cNvSpPr/>
      </dsp:nvSpPr>
      <dsp:spPr>
        <a:xfrm>
          <a:off x="1883699" y="0"/>
          <a:ext cx="2540992" cy="2541378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89D226-078E-4F34-BF75-8484A613FA87}">
      <dsp:nvSpPr>
        <dsp:cNvPr id="0" name=""/>
        <dsp:cNvSpPr/>
      </dsp:nvSpPr>
      <dsp:spPr>
        <a:xfrm>
          <a:off x="2445342" y="917514"/>
          <a:ext cx="1411980" cy="70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dirty="0"/>
            <a:t>Send a request to the Falcon 9 Launch Wikipedia page.</a:t>
          </a:r>
          <a:endParaRPr lang="en-US" sz="1200" kern="1200" dirty="0"/>
        </a:p>
      </dsp:txBody>
      <dsp:txXfrm>
        <a:off x="2445342" y="917514"/>
        <a:ext cx="1411980" cy="705821"/>
      </dsp:txXfrm>
    </dsp:sp>
    <dsp:sp modelId="{0AE84AC6-1003-4972-9650-2193209A0022}">
      <dsp:nvSpPr>
        <dsp:cNvPr id="0" name=""/>
        <dsp:cNvSpPr/>
      </dsp:nvSpPr>
      <dsp:spPr>
        <a:xfrm>
          <a:off x="1177948" y="1460210"/>
          <a:ext cx="2540992" cy="2541378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029E09-016B-4796-B8FE-B7419F348F04}">
      <dsp:nvSpPr>
        <dsp:cNvPr id="0" name=""/>
        <dsp:cNvSpPr/>
      </dsp:nvSpPr>
      <dsp:spPr>
        <a:xfrm>
          <a:off x="1742453" y="2386172"/>
          <a:ext cx="1411980" cy="70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dirty="0"/>
            <a:t>Extract column/variable names from the HTML table headers.</a:t>
          </a:r>
          <a:endParaRPr lang="en-US" sz="1200" kern="1200" dirty="0"/>
        </a:p>
      </dsp:txBody>
      <dsp:txXfrm>
        <a:off x="1742453" y="2386172"/>
        <a:ext cx="1411980" cy="705821"/>
      </dsp:txXfrm>
    </dsp:sp>
    <dsp:sp modelId="{8D9C57F5-A0D9-473E-8C4F-C743D846FAA6}">
      <dsp:nvSpPr>
        <dsp:cNvPr id="0" name=""/>
        <dsp:cNvSpPr/>
      </dsp:nvSpPr>
      <dsp:spPr>
        <a:xfrm>
          <a:off x="2064551" y="3095160"/>
          <a:ext cx="2183106" cy="2183981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C85F55-B89C-4947-AE0B-F14F13F2FF55}">
      <dsp:nvSpPr>
        <dsp:cNvPr id="0" name=""/>
        <dsp:cNvSpPr/>
      </dsp:nvSpPr>
      <dsp:spPr>
        <a:xfrm>
          <a:off x="2448682" y="3856941"/>
          <a:ext cx="1411980" cy="70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dirty="0"/>
            <a:t>Parse the launch data tables and create a structured </a:t>
          </a:r>
          <a:r>
            <a:rPr lang="en-US" sz="1200" b="1" i="0" kern="1200" dirty="0" err="1"/>
            <a:t>DataFrame</a:t>
          </a:r>
          <a:r>
            <a:rPr lang="en-US" sz="1200" b="1" i="0" kern="1200" dirty="0"/>
            <a:t>.</a:t>
          </a:r>
          <a:endParaRPr lang="en-US" sz="1200" kern="1200" dirty="0"/>
        </a:p>
      </dsp:txBody>
      <dsp:txXfrm>
        <a:off x="2448682" y="3856941"/>
        <a:ext cx="1411980" cy="70582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4A372B-58B7-4742-B14E-82B9A44EEAE3}">
      <dsp:nvSpPr>
        <dsp:cNvPr id="0" name=""/>
        <dsp:cNvSpPr/>
      </dsp:nvSpPr>
      <dsp:spPr>
        <a:xfrm>
          <a:off x="1883699" y="0"/>
          <a:ext cx="2540992" cy="2541378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89D226-078E-4F34-BF75-8484A613FA87}">
      <dsp:nvSpPr>
        <dsp:cNvPr id="0" name=""/>
        <dsp:cNvSpPr/>
      </dsp:nvSpPr>
      <dsp:spPr>
        <a:xfrm>
          <a:off x="2445342" y="917514"/>
          <a:ext cx="1411980" cy="70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dirty="0"/>
            <a:t>Send a request to the Falcon 9 Launch Wikipedia page.</a:t>
          </a:r>
          <a:endParaRPr lang="en-US" sz="1200" kern="1200" dirty="0"/>
        </a:p>
      </dsp:txBody>
      <dsp:txXfrm>
        <a:off x="2445342" y="917514"/>
        <a:ext cx="1411980" cy="705821"/>
      </dsp:txXfrm>
    </dsp:sp>
    <dsp:sp modelId="{0AE84AC6-1003-4972-9650-2193209A0022}">
      <dsp:nvSpPr>
        <dsp:cNvPr id="0" name=""/>
        <dsp:cNvSpPr/>
      </dsp:nvSpPr>
      <dsp:spPr>
        <a:xfrm>
          <a:off x="1177948" y="1460210"/>
          <a:ext cx="2540992" cy="2541378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029E09-016B-4796-B8FE-B7419F348F04}">
      <dsp:nvSpPr>
        <dsp:cNvPr id="0" name=""/>
        <dsp:cNvSpPr/>
      </dsp:nvSpPr>
      <dsp:spPr>
        <a:xfrm>
          <a:off x="1742453" y="2386172"/>
          <a:ext cx="1411980" cy="70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dirty="0"/>
            <a:t>Extract column/variable names from the HTML table headers.</a:t>
          </a:r>
          <a:endParaRPr lang="en-US" sz="1200" kern="1200" dirty="0"/>
        </a:p>
      </dsp:txBody>
      <dsp:txXfrm>
        <a:off x="1742453" y="2386172"/>
        <a:ext cx="1411980" cy="705821"/>
      </dsp:txXfrm>
    </dsp:sp>
    <dsp:sp modelId="{8D9C57F5-A0D9-473E-8C4F-C743D846FAA6}">
      <dsp:nvSpPr>
        <dsp:cNvPr id="0" name=""/>
        <dsp:cNvSpPr/>
      </dsp:nvSpPr>
      <dsp:spPr>
        <a:xfrm>
          <a:off x="2064551" y="3095160"/>
          <a:ext cx="2183106" cy="2183981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C85F55-B89C-4947-AE0B-F14F13F2FF55}">
      <dsp:nvSpPr>
        <dsp:cNvPr id="0" name=""/>
        <dsp:cNvSpPr/>
      </dsp:nvSpPr>
      <dsp:spPr>
        <a:xfrm>
          <a:off x="2448682" y="3856941"/>
          <a:ext cx="1411980" cy="705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dirty="0"/>
            <a:t>Parse the launch data tables and create a structured </a:t>
          </a:r>
          <a:r>
            <a:rPr lang="en-US" sz="1200" b="1" i="0" kern="1200" dirty="0" err="1"/>
            <a:t>DataFrame</a:t>
          </a:r>
          <a:r>
            <a:rPr lang="en-US" sz="1200" b="1" i="0" kern="1200" dirty="0"/>
            <a:t>.</a:t>
          </a:r>
          <a:endParaRPr lang="en-US" sz="1200" kern="1200" dirty="0"/>
        </a:p>
      </dsp:txBody>
      <dsp:txXfrm>
        <a:off x="2448682" y="3856941"/>
        <a:ext cx="1411980" cy="7058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sakha1370/Data_Science_Coursera/blob/main/10.%20Applied%20Data%20Science%20Capstone/Module%201%2C%20Introduction/labs-jupyter-spacex-Data%20wrangling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kha1370/Data_Science_Coursera/blob/main/10.%20Applied%20Data%20Science%20Capstone/Module%202%2C%20Exploratory%20Data%20Analysis%20(EDA)/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kha1370/Data_Science_Coursera/blob/main/10.%20Applied%20Data%20Science%20Capstone/Module%202%2C%20Exploratory%20Data%20Analysis%20(EDA)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github.com/sakha1370/Data_Science_Coursera/blob/main/10.%20Applied%20Data%20Science%20Capstone/Module%201%2C%20Introduction/jupyter-labs-spacex-data-collection-api.ipynb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hyperlink" Target="https://github.com/sakha1370/Data_Science_Coursera/blob/main/10.%20Applied%20Data%20Science%20Capstone/Module%201%2C%20Introduction/jupyter-labs-webscraping.ipynb" TargetMode="External"/><Relationship Id="rId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732390" cy="4351338"/>
          </a:xfrm>
          <a:prstGeom prst="rect">
            <a:avLst/>
          </a:prstGeom>
        </p:spPr>
        <p:txBody>
          <a:bodyPr/>
          <a:lstStyle/>
          <a:p>
            <a:pPr algn="just"/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 initial Exploratory Data Analysis (EDA) was conducted on the dataset.</a:t>
            </a:r>
          </a:p>
          <a:p>
            <a:pPr algn="just"/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Summaries were generated for launches per site, orbit occurrences, and mission outcomes per orbit type.</a:t>
            </a:r>
          </a:p>
          <a:p>
            <a:pPr algn="just"/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Lastly, the landing outcome label was derived from the Outcome column.</a:t>
            </a:r>
            <a:endParaRPr lang="en-US" sz="3200" dirty="0"/>
          </a:p>
          <a:p>
            <a:pPr marL="0" indent="0">
              <a:buNone/>
            </a:pPr>
            <a:r>
              <a:rPr lang="en-US" sz="2000" dirty="0"/>
              <a:t>📌 The source code is available on GitHub </a:t>
            </a:r>
            <a:r>
              <a:rPr lang="en-US" sz="2000" dirty="0">
                <a:hlinkClick r:id="rId3"/>
              </a:rPr>
              <a:t>[here]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3011C8DA-D1F0-BAE7-1133-4EF5C90F15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3138631"/>
              </p:ext>
            </p:extLst>
          </p:nvPr>
        </p:nvGraphicFramePr>
        <p:xfrm>
          <a:off x="5768623" y="1343379"/>
          <a:ext cx="5602640" cy="5279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10101190" cy="4767087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The EDA with data visualization explored relationships between key launch factors.</a:t>
            </a:r>
          </a:p>
          <a:p>
            <a:pPr lvl="1"/>
            <a:r>
              <a:rPr lang="en-US" sz="1800" b="1" dirty="0"/>
              <a:t>Flight Number vs. Launch Site </a:t>
            </a:r>
          </a:p>
          <a:p>
            <a:pPr lvl="1"/>
            <a:r>
              <a:rPr lang="en-US" sz="1800" b="1" dirty="0"/>
              <a:t>Payload Mass vs. Launch Site</a:t>
            </a:r>
          </a:p>
          <a:p>
            <a:pPr lvl="1"/>
            <a:r>
              <a:rPr lang="en-US" sz="1800" b="1" dirty="0"/>
              <a:t>Success Rate vs. Orbit Type</a:t>
            </a:r>
          </a:p>
          <a:p>
            <a:pPr lvl="1"/>
            <a:r>
              <a:rPr lang="en-US" sz="1800" b="1" dirty="0"/>
              <a:t>Flight Number vs. Orbit Type</a:t>
            </a:r>
          </a:p>
          <a:p>
            <a:pPr lvl="1"/>
            <a:r>
              <a:rPr lang="en-US" sz="1800" b="1" dirty="0"/>
              <a:t>Payload Mass vs. Orbit Type</a:t>
            </a:r>
          </a:p>
          <a:p>
            <a:pPr lvl="1"/>
            <a:r>
              <a:rPr lang="en-US" sz="1800" b="1" dirty="0"/>
              <a:t>Yearly Success Trend</a:t>
            </a:r>
          </a:p>
          <a:p>
            <a:pPr lvl="1"/>
            <a:endParaRPr lang="en-US" sz="1800" b="1" dirty="0"/>
          </a:p>
          <a:p>
            <a:pPr lvl="1"/>
            <a:endParaRPr lang="en-US" sz="1800" b="1" dirty="0"/>
          </a:p>
          <a:p>
            <a:pPr lvl="1"/>
            <a:endParaRPr lang="en-US" sz="1800" b="1" dirty="0"/>
          </a:p>
          <a:p>
            <a:pPr lvl="1"/>
            <a:endParaRPr lang="en-US" sz="1800" b="1" dirty="0"/>
          </a:p>
          <a:p>
            <a:pPr lvl="1"/>
            <a:endParaRPr lang="en-US" sz="1800" b="1" dirty="0"/>
          </a:p>
          <a:p>
            <a:pPr marL="0" indent="0">
              <a:buNone/>
            </a:pPr>
            <a:r>
              <a:rPr lang="en-US" sz="1800" dirty="0"/>
              <a:t>                                                                                                📌 The source code is available on GitHub </a:t>
            </a:r>
            <a:r>
              <a:rPr lang="en-US" sz="1800" dirty="0">
                <a:hlinkClick r:id="rId3"/>
              </a:rPr>
              <a:t>[here]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sz="2000" dirty="0"/>
          </a:p>
          <a:p>
            <a:pPr marL="457200" lvl="1" indent="0">
              <a:buNone/>
            </a:pPr>
            <a:endParaRPr lang="en-US" sz="1800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7" name="Picture 6" descr="A graph showing a line going up&#10;&#10;AI-generated content may be incorrect.">
            <a:extLst>
              <a:ext uri="{FF2B5EF4-FFF2-40B4-BE49-F238E27FC236}">
                <a16:creationId xmlns:a16="http://schemas.microsoft.com/office/drawing/2014/main" id="{282679A2-231F-6C4F-5198-D64366E2AC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3555" y="2494844"/>
            <a:ext cx="6203230" cy="341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99822"/>
            <a:ext cx="10326967" cy="4758091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SQL queries were executed: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the unique launch sites in the space mission.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5 records where launch sites start with the string 'CCA’.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payload mass carried by boosters launched by NASA (CRS).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average payload mass carried by booster version F9 v1.1.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date of the first successful landing outcome on the ground pad.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that succeeded in drone ships with payload masses between 4000 and 6000.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Count the total number of successful and failed mission outcomes.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Identify booster versions that carried the maximum payload mass using a subquery.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Retrieve records showing the month names, failed landing outcomes on drone ships, booster versions, and launch sites for the months in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landing outcomes (e.g., Failure on drone ship or Success on ground pad) between 2010-06-04 and 2017-03-20 in descending order.</a:t>
            </a:r>
            <a:endParaRPr lang="en-US" sz="16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📌 The source code is available on GitHub </a:t>
            </a:r>
            <a:r>
              <a:rPr lang="en-US" sz="1800" dirty="0">
                <a:hlinkClick r:id="rId3"/>
              </a:rPr>
              <a:t>[here]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sz="32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75171"/>
            <a:ext cx="9633453" cy="4744179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solidFill>
                  <a:srgbClr val="292929"/>
                </a:solidFill>
                <a:effectLst/>
                <a:latin typeface="Abadi" panose="020B0604020104020204" pitchFamily="34" charset="0"/>
              </a:rPr>
              <a:t>Data Collection through API</a:t>
            </a:r>
            <a:r>
              <a:rPr lang="en-US" sz="1100" dirty="0"/>
              <a:t>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solidFill>
                  <a:srgbClr val="292929"/>
                </a:solidFill>
                <a:effectLst/>
                <a:latin typeface="Abadi" panose="020B0604020104020204" pitchFamily="34" charset="0"/>
              </a:rPr>
              <a:t>Data Collection with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solidFill>
                  <a:srgbClr val="292929"/>
                </a:solidFill>
                <a:effectLst/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solidFill>
                  <a:srgbClr val="292929"/>
                </a:solidFill>
                <a:effectLst/>
                <a:latin typeface="Abadi" panose="020B0604020104020204" pitchFamily="34" charset="0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solidFill>
                  <a:srgbClr val="292929"/>
                </a:solidFill>
                <a:effectLst/>
                <a:latin typeface="Abadi" panose="020B0604020104020204" pitchFamily="34" charset="0"/>
              </a:rPr>
              <a:t>Exploratory Data Analysis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solidFill>
                  <a:srgbClr val="292929"/>
                </a:solidFill>
                <a:effectLst/>
                <a:latin typeface="Abadi" panose="020B0604020104020204" pitchFamily="34" charset="0"/>
              </a:rPr>
              <a:t>Interactive Visual Analytics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solidFill>
                  <a:srgbClr val="292929"/>
                </a:solidFill>
                <a:effectLst/>
                <a:latin typeface="Abadi" panose="020B0604020104020204" pitchFamily="34" charset="0"/>
              </a:rPr>
              <a:t>Machine Learning Prediction</a:t>
            </a:r>
            <a:r>
              <a:rPr lang="en-US" sz="1000" dirty="0"/>
              <a:t> 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solidFill>
                  <a:srgbClr val="292929"/>
                </a:solidFill>
                <a:effectLst/>
                <a:latin typeface="Abadi" panose="020B0604020104020204" pitchFamily="34" charset="0"/>
              </a:rPr>
              <a:t>Exploratory Data Analysis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solidFill>
                  <a:srgbClr val="292929"/>
                </a:solidFill>
                <a:effectLst/>
                <a:latin typeface="Abadi" panose="020B0604020104020204" pitchFamily="34" charset="0"/>
              </a:rPr>
              <a:t>Interactive analytics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dirty="0">
                <a:solidFill>
                  <a:srgbClr val="292929"/>
                </a:solidFill>
                <a:effectLst/>
                <a:latin typeface="Abadi" panose="020B0604020104020204" pitchFamily="34" charset="0"/>
              </a:rPr>
              <a:t>Predictive Analytics result</a:t>
            </a:r>
            <a:r>
              <a:rPr lang="en-US" sz="1400" dirty="0"/>
              <a:t> </a:t>
            </a:r>
            <a:br>
              <a:rPr lang="en-US" sz="1400" dirty="0"/>
            </a:b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734028" y="1421296"/>
            <a:ext cx="10367981" cy="4780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457200" lvl="1" indent="0" algn="just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has revolutionized the space launch industry by offering Falcon 9 launches at $62 million per mission, significantly undercutting competitors who charge upwards of $165 million. This cost advantage stems primarily from SpaceX's ability to recover and reuse the first stage of their rockets. Understanding whether a first stage will land successfully is therefore crucial for estimating launch costs, particularly valuable for companies considering competitive bids against SpaceX. Our project aims to develop a machine learning pipeline to predict first stage landing success.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 algn="just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Identify and analyze the key factors that influence successful rocket landings</a:t>
            </a:r>
          </a:p>
          <a:p>
            <a:pPr lvl="1" algn="just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Understand the relationships and interactions between different variables that affect landing success rates</a:t>
            </a:r>
          </a:p>
          <a:p>
            <a:pPr lvl="1" algn="just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optimal operating conditions required to maximize the probability of successful landings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80930"/>
            <a:ext cx="10515600" cy="469603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Key Steps: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Data: Sent GET requests to SpaceX API, decoded JSON response, and converted to pandas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.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json_normalize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().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Cleaning: Handled missing values and inconsistencies.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Scraping: Scraped Falcon 9 launch records from Wikipedia using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parsed HTML tables, and converted to pandas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Integration: Combined API and scraped datasets for analysis.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Process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B387790-A2AF-34FF-5159-DBF32F1196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1454272"/>
              </p:ext>
            </p:extLst>
          </p:nvPr>
        </p:nvGraphicFramePr>
        <p:xfrm>
          <a:off x="1276627" y="4210761"/>
          <a:ext cx="9497390" cy="2216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08000" y="1800225"/>
            <a:ext cx="5588000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provides a public API that allows data retrieval and utilization.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API was accessed following the outlined flowchart, and the retrieved data was then stored.</a:t>
            </a:r>
          </a:p>
          <a:p>
            <a:pPr marL="0" indent="0" algn="just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/>
              <a:t>📌 The source code is available on GitHub </a:t>
            </a:r>
            <a:r>
              <a:rPr lang="en-US" sz="2000" dirty="0">
                <a:hlinkClick r:id="rId3"/>
              </a:rPr>
              <a:t>[here]</a:t>
            </a:r>
            <a:endParaRPr lang="en-US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DEADD37-B3B1-AAA1-D4A0-15E3142657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5006936"/>
              </p:ext>
            </p:extLst>
          </p:nvPr>
        </p:nvGraphicFramePr>
        <p:xfrm>
          <a:off x="5768623" y="1343379"/>
          <a:ext cx="5602640" cy="5279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760382" y="1611349"/>
            <a:ext cx="5325990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SpaceX launch data can also be retrieved from Wikipedia.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is downloaded following the outlined flowchart and then stored.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/>
              <a:t>📌 The source code is available on GitHub </a:t>
            </a:r>
            <a:r>
              <a:rPr lang="en-US" sz="2000" dirty="0">
                <a:hlinkClick r:id="rId3"/>
              </a:rPr>
              <a:t>[here]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2C9B36A-494F-2A13-D697-FF33FFE761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198927"/>
              </p:ext>
            </p:extLst>
          </p:nvPr>
        </p:nvGraphicFramePr>
        <p:xfrm>
          <a:off x="-635984" y="1392499"/>
          <a:ext cx="5602640" cy="5279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362</TotalTime>
  <Words>1923</Words>
  <Application>Microsoft Office PowerPoint</Application>
  <PresentationFormat>Widescreen</PresentationFormat>
  <Paragraphs>282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sadegh khajepour</cp:lastModifiedBy>
  <cp:revision>202</cp:revision>
  <dcterms:created xsi:type="dcterms:W3CDTF">2021-04-29T18:58:34Z</dcterms:created>
  <dcterms:modified xsi:type="dcterms:W3CDTF">2025-02-12T10:57:17Z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